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1" r:id="rId7"/>
    <p:sldId id="259" r:id="rId8"/>
    <p:sldId id="262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26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29733-3882-45A4-80BB-969EC45AEC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6C928-C724-4BFF-8B82-6C79CE8568E6}">
      <dgm:prSet phldrT="[Text]"/>
      <dgm:spPr/>
      <dgm:t>
        <a:bodyPr/>
        <a:lstStyle/>
        <a:p>
          <a:r>
            <a:rPr lang="en-US" dirty="0"/>
            <a:t>We need to solve payment system problem because of the transactional system.</a:t>
          </a:r>
        </a:p>
      </dgm:t>
    </dgm:pt>
    <dgm:pt modelId="{ACF9EAA1-DBB0-4D39-ACC1-00FE5AF47C17}" type="parTrans" cxnId="{5C9686DE-8043-4F99-9D85-E6217EDDCEEB}">
      <dgm:prSet/>
      <dgm:spPr/>
      <dgm:t>
        <a:bodyPr/>
        <a:lstStyle/>
        <a:p>
          <a:endParaRPr lang="en-US"/>
        </a:p>
      </dgm:t>
    </dgm:pt>
    <dgm:pt modelId="{B3C23095-A181-4AE1-8BFE-AFC5D43BEAE5}" type="sibTrans" cxnId="{5C9686DE-8043-4F99-9D85-E6217EDDCEEB}">
      <dgm:prSet/>
      <dgm:spPr/>
      <dgm:t>
        <a:bodyPr/>
        <a:lstStyle/>
        <a:p>
          <a:endParaRPr lang="en-US"/>
        </a:p>
      </dgm:t>
    </dgm:pt>
    <dgm:pt modelId="{281742F1-52CD-47CA-A982-F0303F8214AB}">
      <dgm:prSet phldrT="[Text]"/>
      <dgm:spPr/>
      <dgm:t>
        <a:bodyPr/>
        <a:lstStyle/>
        <a:p>
          <a:r>
            <a:rPr lang="en-US" dirty="0"/>
            <a:t>We need inexpensive umbilical cord preservation system because its alternatives are not affordable.</a:t>
          </a:r>
        </a:p>
      </dgm:t>
    </dgm:pt>
    <dgm:pt modelId="{1FE8E922-44A9-408D-97E0-4134B3981FED}" type="parTrans" cxnId="{2C049793-3B3A-4A5B-A0C3-3589729C02D0}">
      <dgm:prSet/>
      <dgm:spPr/>
      <dgm:t>
        <a:bodyPr/>
        <a:lstStyle/>
        <a:p>
          <a:endParaRPr lang="en-US"/>
        </a:p>
      </dgm:t>
    </dgm:pt>
    <dgm:pt modelId="{73F33E6D-95A8-4C5D-8046-E4BA99534332}" type="sibTrans" cxnId="{2C049793-3B3A-4A5B-A0C3-3589729C02D0}">
      <dgm:prSet/>
      <dgm:spPr/>
      <dgm:t>
        <a:bodyPr/>
        <a:lstStyle/>
        <a:p>
          <a:endParaRPr lang="en-US"/>
        </a:p>
      </dgm:t>
    </dgm:pt>
    <dgm:pt modelId="{3391106A-1CA4-480B-AAEC-E5E60D813020}">
      <dgm:prSet phldrT="[Text]"/>
      <dgm:spPr/>
      <dgm:t>
        <a:bodyPr/>
        <a:lstStyle/>
        <a:p>
          <a:r>
            <a:rPr lang="en-US" dirty="0"/>
            <a:t>We need to solve translational problems because people are unable to communicate as they travel.</a:t>
          </a:r>
        </a:p>
      </dgm:t>
    </dgm:pt>
    <dgm:pt modelId="{6CA1A988-D8D6-4E03-93CC-229A98D58AF8}" type="parTrans" cxnId="{EA1E72FD-BAB0-45FF-9E21-B743E09D75F8}">
      <dgm:prSet/>
      <dgm:spPr/>
      <dgm:t>
        <a:bodyPr/>
        <a:lstStyle/>
        <a:p>
          <a:endParaRPr lang="en-US"/>
        </a:p>
      </dgm:t>
    </dgm:pt>
    <dgm:pt modelId="{A9074322-383A-44F2-B12A-579BBE492285}" type="sibTrans" cxnId="{EA1E72FD-BAB0-45FF-9E21-B743E09D75F8}">
      <dgm:prSet/>
      <dgm:spPr/>
      <dgm:t>
        <a:bodyPr/>
        <a:lstStyle/>
        <a:p>
          <a:endParaRPr lang="en-US"/>
        </a:p>
      </dgm:t>
    </dgm:pt>
    <dgm:pt modelId="{F29BAF63-F890-431D-AAD7-B40CB3E76449}">
      <dgm:prSet phldrT="[Text]"/>
      <dgm:spPr/>
      <dgm:t>
        <a:bodyPr/>
        <a:lstStyle/>
        <a:p>
          <a:r>
            <a:rPr lang="en-US" dirty="0"/>
            <a:t>We</a:t>
          </a:r>
          <a:r>
            <a:rPr lang="en-US" baseline="0" dirty="0"/>
            <a:t> need to solve mobile recharge difficulties because of different cellular cards for each recharge system. </a:t>
          </a:r>
          <a:endParaRPr lang="en-US" dirty="0"/>
        </a:p>
      </dgm:t>
    </dgm:pt>
    <dgm:pt modelId="{C5B3A7F3-4D97-4267-BF52-6A4F1A0C8829}" type="parTrans" cxnId="{B8651631-E2D9-461F-AFD8-169B67A7C2E3}">
      <dgm:prSet/>
      <dgm:spPr/>
      <dgm:t>
        <a:bodyPr/>
        <a:lstStyle/>
        <a:p>
          <a:endParaRPr lang="en-US"/>
        </a:p>
      </dgm:t>
    </dgm:pt>
    <dgm:pt modelId="{AA0E413F-9066-4B26-BFEE-4FDCC2ECB6EE}" type="sibTrans" cxnId="{B8651631-E2D9-461F-AFD8-169B67A7C2E3}">
      <dgm:prSet/>
      <dgm:spPr/>
      <dgm:t>
        <a:bodyPr/>
        <a:lstStyle/>
        <a:p>
          <a:endParaRPr lang="en-US"/>
        </a:p>
      </dgm:t>
    </dgm:pt>
    <dgm:pt modelId="{7F7EEF8D-E35B-4FE5-8989-F95547C00342}" type="pres">
      <dgm:prSet presAssocID="{AA729733-3882-45A4-80BB-969EC45AEC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8E8872-A05C-466A-9A0B-7533DF08484A}" type="pres">
      <dgm:prSet presAssocID="{AA729733-3882-45A4-80BB-969EC45AEC93}" presName="Name1" presStyleCnt="0"/>
      <dgm:spPr/>
    </dgm:pt>
    <dgm:pt modelId="{89178767-079A-4D07-A7BC-EEB15E7A1FE6}" type="pres">
      <dgm:prSet presAssocID="{AA729733-3882-45A4-80BB-969EC45AEC93}" presName="cycle" presStyleCnt="0"/>
      <dgm:spPr/>
    </dgm:pt>
    <dgm:pt modelId="{FB13CE5C-2CF6-4982-B91D-3123455D50E8}" type="pres">
      <dgm:prSet presAssocID="{AA729733-3882-45A4-80BB-969EC45AEC93}" presName="srcNode" presStyleLbl="node1" presStyleIdx="0" presStyleCnt="4"/>
      <dgm:spPr/>
    </dgm:pt>
    <dgm:pt modelId="{5D645D7F-077E-4B8C-8DC5-ABC4CC204B8F}" type="pres">
      <dgm:prSet presAssocID="{AA729733-3882-45A4-80BB-969EC45AEC93}" presName="conn" presStyleLbl="parChTrans1D2" presStyleIdx="0" presStyleCnt="1"/>
      <dgm:spPr/>
      <dgm:t>
        <a:bodyPr/>
        <a:lstStyle/>
        <a:p>
          <a:endParaRPr lang="en-US"/>
        </a:p>
      </dgm:t>
    </dgm:pt>
    <dgm:pt modelId="{4B837E4F-C343-46B7-89A6-E8619B315FAE}" type="pres">
      <dgm:prSet presAssocID="{AA729733-3882-45A4-80BB-969EC45AEC93}" presName="extraNode" presStyleLbl="node1" presStyleIdx="0" presStyleCnt="4"/>
      <dgm:spPr/>
    </dgm:pt>
    <dgm:pt modelId="{5DE7FB9C-8D9E-4255-9222-2F59258156D7}" type="pres">
      <dgm:prSet presAssocID="{AA729733-3882-45A4-80BB-969EC45AEC93}" presName="dstNode" presStyleLbl="node1" presStyleIdx="0" presStyleCnt="4"/>
      <dgm:spPr/>
    </dgm:pt>
    <dgm:pt modelId="{BF1BF749-930A-433E-8838-34A0DAB79CFE}" type="pres">
      <dgm:prSet presAssocID="{DED6C928-C724-4BFF-8B82-6C79CE8568E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428BD-EC6A-44CB-9467-FD1AA7B75A74}" type="pres">
      <dgm:prSet presAssocID="{DED6C928-C724-4BFF-8B82-6C79CE8568E6}" presName="accent_1" presStyleCnt="0"/>
      <dgm:spPr/>
    </dgm:pt>
    <dgm:pt modelId="{EC89C35E-E79A-445D-9812-C2F860C9D2E8}" type="pres">
      <dgm:prSet presAssocID="{DED6C928-C724-4BFF-8B82-6C79CE8568E6}" presName="accentRepeatNode" presStyleLbl="solidFgAcc1" presStyleIdx="0" presStyleCnt="4"/>
      <dgm:spPr/>
    </dgm:pt>
    <dgm:pt modelId="{CB8292D3-6507-4BF8-B93F-7F600F481181}" type="pres">
      <dgm:prSet presAssocID="{281742F1-52CD-47CA-A982-F0303F8214A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F3AE2-FD64-41B8-B34A-7A60D4FB430B}" type="pres">
      <dgm:prSet presAssocID="{281742F1-52CD-47CA-A982-F0303F8214AB}" presName="accent_2" presStyleCnt="0"/>
      <dgm:spPr/>
    </dgm:pt>
    <dgm:pt modelId="{9C45A0A1-CFDD-4E68-9A96-AF248004A3C5}" type="pres">
      <dgm:prSet presAssocID="{281742F1-52CD-47CA-A982-F0303F8214AB}" presName="accentRepeatNode" presStyleLbl="solidFgAcc1" presStyleIdx="1" presStyleCnt="4"/>
      <dgm:spPr/>
    </dgm:pt>
    <dgm:pt modelId="{5AEF8DEA-1F39-4E62-A3EF-69FECE3885F0}" type="pres">
      <dgm:prSet presAssocID="{3391106A-1CA4-480B-AAEC-E5E60D81302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B46A4-4A88-41E7-A161-8E62806AAA6B}" type="pres">
      <dgm:prSet presAssocID="{3391106A-1CA4-480B-AAEC-E5E60D813020}" presName="accent_3" presStyleCnt="0"/>
      <dgm:spPr/>
    </dgm:pt>
    <dgm:pt modelId="{14A3BFCC-07E0-4508-B425-DF627C96A840}" type="pres">
      <dgm:prSet presAssocID="{3391106A-1CA4-480B-AAEC-E5E60D813020}" presName="accentRepeatNode" presStyleLbl="solidFgAcc1" presStyleIdx="2" presStyleCnt="4"/>
      <dgm:spPr/>
    </dgm:pt>
    <dgm:pt modelId="{5AA1A363-358F-4D14-83ED-104DA7665603}" type="pres">
      <dgm:prSet presAssocID="{F29BAF63-F890-431D-AAD7-B40CB3E7644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CCF9E-6AE5-4A53-9FA8-195EEE73DA11}" type="pres">
      <dgm:prSet presAssocID="{F29BAF63-F890-431D-AAD7-B40CB3E76449}" presName="accent_4" presStyleCnt="0"/>
      <dgm:spPr/>
    </dgm:pt>
    <dgm:pt modelId="{F28A8DB8-E789-47DB-AE88-14D0B17A7730}" type="pres">
      <dgm:prSet presAssocID="{F29BAF63-F890-431D-AAD7-B40CB3E76449}" presName="accentRepeatNode" presStyleLbl="solidFgAcc1" presStyleIdx="3" presStyleCnt="4"/>
      <dgm:spPr/>
    </dgm:pt>
  </dgm:ptLst>
  <dgm:cxnLst>
    <dgm:cxn modelId="{99A4BC42-BDBA-4B3F-A93C-40CB06762227}" type="presOf" srcId="{B3C23095-A181-4AE1-8BFE-AFC5D43BEAE5}" destId="{5D645D7F-077E-4B8C-8DC5-ABC4CC204B8F}" srcOrd="0" destOrd="0" presId="urn:microsoft.com/office/officeart/2008/layout/VerticalCurvedList"/>
    <dgm:cxn modelId="{847B771D-9163-4D21-BF02-16CD47DDCDE3}" type="presOf" srcId="{F29BAF63-F890-431D-AAD7-B40CB3E76449}" destId="{5AA1A363-358F-4D14-83ED-104DA7665603}" srcOrd="0" destOrd="0" presId="urn:microsoft.com/office/officeart/2008/layout/VerticalCurvedList"/>
    <dgm:cxn modelId="{2C049793-3B3A-4A5B-A0C3-3589729C02D0}" srcId="{AA729733-3882-45A4-80BB-969EC45AEC93}" destId="{281742F1-52CD-47CA-A982-F0303F8214AB}" srcOrd="1" destOrd="0" parTransId="{1FE8E922-44A9-408D-97E0-4134B3981FED}" sibTransId="{73F33E6D-95A8-4C5D-8046-E4BA99534332}"/>
    <dgm:cxn modelId="{15F25B4A-CA2C-4554-A3FE-2A7840DF6988}" type="presOf" srcId="{281742F1-52CD-47CA-A982-F0303F8214AB}" destId="{CB8292D3-6507-4BF8-B93F-7F600F481181}" srcOrd="0" destOrd="0" presId="urn:microsoft.com/office/officeart/2008/layout/VerticalCurvedList"/>
    <dgm:cxn modelId="{EA1E72FD-BAB0-45FF-9E21-B743E09D75F8}" srcId="{AA729733-3882-45A4-80BB-969EC45AEC93}" destId="{3391106A-1CA4-480B-AAEC-E5E60D813020}" srcOrd="2" destOrd="0" parTransId="{6CA1A988-D8D6-4E03-93CC-229A98D58AF8}" sibTransId="{A9074322-383A-44F2-B12A-579BBE492285}"/>
    <dgm:cxn modelId="{B8651631-E2D9-461F-AFD8-169B67A7C2E3}" srcId="{AA729733-3882-45A4-80BB-969EC45AEC93}" destId="{F29BAF63-F890-431D-AAD7-B40CB3E76449}" srcOrd="3" destOrd="0" parTransId="{C5B3A7F3-4D97-4267-BF52-6A4F1A0C8829}" sibTransId="{AA0E413F-9066-4B26-BFEE-4FDCC2ECB6EE}"/>
    <dgm:cxn modelId="{50C73DAF-8FC2-4E50-9FCC-969AEFE26B1E}" type="presOf" srcId="{AA729733-3882-45A4-80BB-969EC45AEC93}" destId="{7F7EEF8D-E35B-4FE5-8989-F95547C00342}" srcOrd="0" destOrd="0" presId="urn:microsoft.com/office/officeart/2008/layout/VerticalCurvedList"/>
    <dgm:cxn modelId="{637F79F0-F4CD-4779-9EC0-13E9AB4BD47F}" type="presOf" srcId="{3391106A-1CA4-480B-AAEC-E5E60D813020}" destId="{5AEF8DEA-1F39-4E62-A3EF-69FECE3885F0}" srcOrd="0" destOrd="0" presId="urn:microsoft.com/office/officeart/2008/layout/VerticalCurvedList"/>
    <dgm:cxn modelId="{BBE99625-BEAE-4766-9BC8-18256CCF0E13}" type="presOf" srcId="{DED6C928-C724-4BFF-8B82-6C79CE8568E6}" destId="{BF1BF749-930A-433E-8838-34A0DAB79CFE}" srcOrd="0" destOrd="0" presId="urn:microsoft.com/office/officeart/2008/layout/VerticalCurvedList"/>
    <dgm:cxn modelId="{5C9686DE-8043-4F99-9D85-E6217EDDCEEB}" srcId="{AA729733-3882-45A4-80BB-969EC45AEC93}" destId="{DED6C928-C724-4BFF-8B82-6C79CE8568E6}" srcOrd="0" destOrd="0" parTransId="{ACF9EAA1-DBB0-4D39-ACC1-00FE5AF47C17}" sibTransId="{B3C23095-A181-4AE1-8BFE-AFC5D43BEAE5}"/>
    <dgm:cxn modelId="{FACB6F0E-EBC3-4141-867F-2219653D1E8F}" type="presParOf" srcId="{7F7EEF8D-E35B-4FE5-8989-F95547C00342}" destId="{FC8E8872-A05C-466A-9A0B-7533DF08484A}" srcOrd="0" destOrd="0" presId="urn:microsoft.com/office/officeart/2008/layout/VerticalCurvedList"/>
    <dgm:cxn modelId="{FA2626FE-D6FD-4858-B888-6ED35B1E3814}" type="presParOf" srcId="{FC8E8872-A05C-466A-9A0B-7533DF08484A}" destId="{89178767-079A-4D07-A7BC-EEB15E7A1FE6}" srcOrd="0" destOrd="0" presId="urn:microsoft.com/office/officeart/2008/layout/VerticalCurvedList"/>
    <dgm:cxn modelId="{DFDBDA83-EF77-4D7A-AFFA-E8131BA38134}" type="presParOf" srcId="{89178767-079A-4D07-A7BC-EEB15E7A1FE6}" destId="{FB13CE5C-2CF6-4982-B91D-3123455D50E8}" srcOrd="0" destOrd="0" presId="urn:microsoft.com/office/officeart/2008/layout/VerticalCurvedList"/>
    <dgm:cxn modelId="{F178C910-0D9B-44A7-B3E2-5673C5308ECD}" type="presParOf" srcId="{89178767-079A-4D07-A7BC-EEB15E7A1FE6}" destId="{5D645D7F-077E-4B8C-8DC5-ABC4CC204B8F}" srcOrd="1" destOrd="0" presId="urn:microsoft.com/office/officeart/2008/layout/VerticalCurvedList"/>
    <dgm:cxn modelId="{E89B4859-D438-41BB-82EE-F1F9F9E2C88E}" type="presParOf" srcId="{89178767-079A-4D07-A7BC-EEB15E7A1FE6}" destId="{4B837E4F-C343-46B7-89A6-E8619B315FAE}" srcOrd="2" destOrd="0" presId="urn:microsoft.com/office/officeart/2008/layout/VerticalCurvedList"/>
    <dgm:cxn modelId="{12747644-9E8E-46D5-BEE1-45B66F8BDD13}" type="presParOf" srcId="{89178767-079A-4D07-A7BC-EEB15E7A1FE6}" destId="{5DE7FB9C-8D9E-4255-9222-2F59258156D7}" srcOrd="3" destOrd="0" presId="urn:microsoft.com/office/officeart/2008/layout/VerticalCurvedList"/>
    <dgm:cxn modelId="{5572E1A6-270F-40E4-8FDA-C0CBDC09F036}" type="presParOf" srcId="{FC8E8872-A05C-466A-9A0B-7533DF08484A}" destId="{BF1BF749-930A-433E-8838-34A0DAB79CFE}" srcOrd="1" destOrd="0" presId="urn:microsoft.com/office/officeart/2008/layout/VerticalCurvedList"/>
    <dgm:cxn modelId="{2ED63392-2C01-4C89-AEAA-6E077CDA5803}" type="presParOf" srcId="{FC8E8872-A05C-466A-9A0B-7533DF08484A}" destId="{9FD428BD-EC6A-44CB-9467-FD1AA7B75A74}" srcOrd="2" destOrd="0" presId="urn:microsoft.com/office/officeart/2008/layout/VerticalCurvedList"/>
    <dgm:cxn modelId="{27AE15F2-5D9A-48F1-86C9-48DDF96BD6E5}" type="presParOf" srcId="{9FD428BD-EC6A-44CB-9467-FD1AA7B75A74}" destId="{EC89C35E-E79A-445D-9812-C2F860C9D2E8}" srcOrd="0" destOrd="0" presId="urn:microsoft.com/office/officeart/2008/layout/VerticalCurvedList"/>
    <dgm:cxn modelId="{0E4F29F3-D373-497B-8C47-214DE4F53376}" type="presParOf" srcId="{FC8E8872-A05C-466A-9A0B-7533DF08484A}" destId="{CB8292D3-6507-4BF8-B93F-7F600F481181}" srcOrd="3" destOrd="0" presId="urn:microsoft.com/office/officeart/2008/layout/VerticalCurvedList"/>
    <dgm:cxn modelId="{5F875E20-D8D1-4690-9DC6-C12242C0284F}" type="presParOf" srcId="{FC8E8872-A05C-466A-9A0B-7533DF08484A}" destId="{B44F3AE2-FD64-41B8-B34A-7A60D4FB430B}" srcOrd="4" destOrd="0" presId="urn:microsoft.com/office/officeart/2008/layout/VerticalCurvedList"/>
    <dgm:cxn modelId="{3C083EAB-857C-4B91-950C-DA1FC88056B3}" type="presParOf" srcId="{B44F3AE2-FD64-41B8-B34A-7A60D4FB430B}" destId="{9C45A0A1-CFDD-4E68-9A96-AF248004A3C5}" srcOrd="0" destOrd="0" presId="urn:microsoft.com/office/officeart/2008/layout/VerticalCurvedList"/>
    <dgm:cxn modelId="{7B9DDB23-C4E8-4C12-B96D-F90896A72090}" type="presParOf" srcId="{FC8E8872-A05C-466A-9A0B-7533DF08484A}" destId="{5AEF8DEA-1F39-4E62-A3EF-69FECE3885F0}" srcOrd="5" destOrd="0" presId="urn:microsoft.com/office/officeart/2008/layout/VerticalCurvedList"/>
    <dgm:cxn modelId="{98BB520D-BC03-4A8D-99A8-18F94DE36E86}" type="presParOf" srcId="{FC8E8872-A05C-466A-9A0B-7533DF08484A}" destId="{1FEB46A4-4A88-41E7-A161-8E62806AAA6B}" srcOrd="6" destOrd="0" presId="urn:microsoft.com/office/officeart/2008/layout/VerticalCurvedList"/>
    <dgm:cxn modelId="{22472365-1143-434A-9254-40EC6BA4E6AC}" type="presParOf" srcId="{1FEB46A4-4A88-41E7-A161-8E62806AAA6B}" destId="{14A3BFCC-07E0-4508-B425-DF627C96A840}" srcOrd="0" destOrd="0" presId="urn:microsoft.com/office/officeart/2008/layout/VerticalCurvedList"/>
    <dgm:cxn modelId="{68F8CBC3-6C5E-4CA4-B364-A5AEED7EBC70}" type="presParOf" srcId="{FC8E8872-A05C-466A-9A0B-7533DF08484A}" destId="{5AA1A363-358F-4D14-83ED-104DA7665603}" srcOrd="7" destOrd="0" presId="urn:microsoft.com/office/officeart/2008/layout/VerticalCurvedList"/>
    <dgm:cxn modelId="{920A05C5-36B4-43AC-B026-D7B7B34DC651}" type="presParOf" srcId="{FC8E8872-A05C-466A-9A0B-7533DF08484A}" destId="{76ACCF9E-6AE5-4A53-9FA8-195EEE73DA11}" srcOrd="8" destOrd="0" presId="urn:microsoft.com/office/officeart/2008/layout/VerticalCurvedList"/>
    <dgm:cxn modelId="{7ACFE4BD-4023-49F3-A1C5-D52D54699F69}" type="presParOf" srcId="{76ACCF9E-6AE5-4A53-9FA8-195EEE73DA11}" destId="{F28A8DB8-E789-47DB-AE88-14D0B17A77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8CD17-8395-431E-8487-476A75AB66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10A22B7-8EC9-4090-895A-6B3531D3073B}">
      <dgm:prSet phldrT="[Text]"/>
      <dgm:spPr/>
      <dgm:t>
        <a:bodyPr/>
        <a:lstStyle/>
        <a:p>
          <a:r>
            <a:rPr lang="en-US" dirty="0"/>
            <a:t>Dial *ServiceProviderNumber#</a:t>
          </a:r>
        </a:p>
      </dgm:t>
    </dgm:pt>
    <dgm:pt modelId="{3B8190E5-0427-4E38-AA26-7D7BA069466A}" type="parTrans" cxnId="{45C1D1DA-4F81-4042-913A-D3BD8B28A733}">
      <dgm:prSet/>
      <dgm:spPr/>
      <dgm:t>
        <a:bodyPr/>
        <a:lstStyle/>
        <a:p>
          <a:endParaRPr lang="en-US"/>
        </a:p>
      </dgm:t>
    </dgm:pt>
    <dgm:pt modelId="{A4AE7815-4C0D-4E7C-AA92-62191D2BDFB1}" type="sibTrans" cxnId="{45C1D1DA-4F81-4042-913A-D3BD8B28A733}">
      <dgm:prSet/>
      <dgm:spPr/>
      <dgm:t>
        <a:bodyPr/>
        <a:lstStyle/>
        <a:p>
          <a:endParaRPr lang="en-US"/>
        </a:p>
      </dgm:t>
    </dgm:pt>
    <dgm:pt modelId="{8B928137-5C33-479E-AB76-70649CEA9C80}">
      <dgm:prSet phldrT="[Text]"/>
      <dgm:spPr/>
      <dgm:t>
        <a:bodyPr/>
        <a:lstStyle/>
        <a:p>
          <a:r>
            <a:rPr lang="en-US" dirty="0"/>
            <a:t>Enter password</a:t>
          </a:r>
        </a:p>
      </dgm:t>
    </dgm:pt>
    <dgm:pt modelId="{05C97338-0063-489F-8469-B19ADAFC05A9}" type="parTrans" cxnId="{06BE30EF-1A2B-4115-949E-AA6E1610A00B}">
      <dgm:prSet/>
      <dgm:spPr/>
      <dgm:t>
        <a:bodyPr/>
        <a:lstStyle/>
        <a:p>
          <a:endParaRPr lang="en-US"/>
        </a:p>
      </dgm:t>
    </dgm:pt>
    <dgm:pt modelId="{298580A6-B838-47B1-9C26-D0BCBCBD8D4A}" type="sibTrans" cxnId="{06BE30EF-1A2B-4115-949E-AA6E1610A00B}">
      <dgm:prSet/>
      <dgm:spPr/>
      <dgm:t>
        <a:bodyPr/>
        <a:lstStyle/>
        <a:p>
          <a:endParaRPr lang="en-US"/>
        </a:p>
      </dgm:t>
    </dgm:pt>
    <dgm:pt modelId="{821829AB-AC62-4267-93E0-454F8F1FC22B}">
      <dgm:prSet phldrT="[Text]"/>
      <dgm:spPr/>
      <dgm:t>
        <a:bodyPr/>
        <a:lstStyle/>
        <a:p>
          <a:r>
            <a:rPr lang="en-US" dirty="0"/>
            <a:t>Confirm</a:t>
          </a:r>
        </a:p>
      </dgm:t>
    </dgm:pt>
    <dgm:pt modelId="{809B103E-55F2-4ED5-8FBF-7DD8E06B3450}" type="parTrans" cxnId="{34F6600E-1C83-4FEC-B668-16E180DD6C13}">
      <dgm:prSet/>
      <dgm:spPr/>
      <dgm:t>
        <a:bodyPr/>
        <a:lstStyle/>
        <a:p>
          <a:endParaRPr lang="en-US"/>
        </a:p>
      </dgm:t>
    </dgm:pt>
    <dgm:pt modelId="{52FD9C50-56BA-4AC4-9200-BDBBCBFC7C4F}" type="sibTrans" cxnId="{34F6600E-1C83-4FEC-B668-16E180DD6C13}">
      <dgm:prSet/>
      <dgm:spPr/>
      <dgm:t>
        <a:bodyPr/>
        <a:lstStyle/>
        <a:p>
          <a:endParaRPr lang="en-US"/>
        </a:p>
      </dgm:t>
    </dgm:pt>
    <dgm:pt modelId="{268725C3-9D08-44D9-B794-F818DEDC393C}">
      <dgm:prSet phldrT="[Text]"/>
      <dgm:spPr/>
      <dgm:t>
        <a:bodyPr/>
        <a:lstStyle/>
        <a:p>
          <a:r>
            <a:rPr lang="en-US" dirty="0"/>
            <a:t>In the ussd code enter amount</a:t>
          </a:r>
        </a:p>
      </dgm:t>
    </dgm:pt>
    <dgm:pt modelId="{3AB84F20-84F0-485C-9A6C-77458F3661D7}" type="parTrans" cxnId="{15CA9A9D-14E7-44A1-BFC6-26903BC629F2}">
      <dgm:prSet/>
      <dgm:spPr/>
      <dgm:t>
        <a:bodyPr/>
        <a:lstStyle/>
        <a:p>
          <a:endParaRPr lang="en-US"/>
        </a:p>
      </dgm:t>
    </dgm:pt>
    <dgm:pt modelId="{AC1538B8-2BA9-466B-9BD1-0B66D16548E6}" type="sibTrans" cxnId="{15CA9A9D-14E7-44A1-BFC6-26903BC629F2}">
      <dgm:prSet/>
      <dgm:spPr/>
      <dgm:t>
        <a:bodyPr/>
        <a:lstStyle/>
        <a:p>
          <a:endParaRPr lang="en-US"/>
        </a:p>
      </dgm:t>
    </dgm:pt>
    <dgm:pt modelId="{F37E1265-CB82-455A-9F77-63345FA22DD0}">
      <dgm:prSet phldrT="[Text]"/>
      <dgm:spPr/>
      <dgm:t>
        <a:bodyPr/>
        <a:lstStyle/>
        <a:p>
          <a:r>
            <a:rPr lang="en-US" dirty="0"/>
            <a:t>Re-enter amount</a:t>
          </a:r>
        </a:p>
      </dgm:t>
    </dgm:pt>
    <dgm:pt modelId="{D0ED8D8D-402B-472F-86C5-6AA9BCB13376}" type="parTrans" cxnId="{97678244-BFC5-4A11-9913-AAF216F3F291}">
      <dgm:prSet/>
      <dgm:spPr/>
      <dgm:t>
        <a:bodyPr/>
        <a:lstStyle/>
        <a:p>
          <a:endParaRPr lang="en-US"/>
        </a:p>
      </dgm:t>
    </dgm:pt>
    <dgm:pt modelId="{8C38A540-2424-4D38-851C-FF75F4FF40A2}" type="sibTrans" cxnId="{97678244-BFC5-4A11-9913-AAF216F3F291}">
      <dgm:prSet/>
      <dgm:spPr/>
      <dgm:t>
        <a:bodyPr/>
        <a:lstStyle/>
        <a:p>
          <a:endParaRPr lang="en-US"/>
        </a:p>
      </dgm:t>
    </dgm:pt>
    <dgm:pt modelId="{A83B0F36-B3D7-48BD-B446-73D8A2A73C24}" type="pres">
      <dgm:prSet presAssocID="{A4E8CD17-8395-431E-8487-476A75AB663C}" presName="CompostProcess" presStyleCnt="0">
        <dgm:presLayoutVars>
          <dgm:dir/>
          <dgm:resizeHandles val="exact"/>
        </dgm:presLayoutVars>
      </dgm:prSet>
      <dgm:spPr/>
    </dgm:pt>
    <dgm:pt modelId="{51CDB858-7EAC-4976-8727-EC83A9B9ABF4}" type="pres">
      <dgm:prSet presAssocID="{A4E8CD17-8395-431E-8487-476A75AB663C}" presName="arrow" presStyleLbl="bgShp" presStyleIdx="0" presStyleCnt="1"/>
      <dgm:spPr/>
    </dgm:pt>
    <dgm:pt modelId="{EF9CC5F8-2D83-45A7-830C-648C6FFE5444}" type="pres">
      <dgm:prSet presAssocID="{A4E8CD17-8395-431E-8487-476A75AB663C}" presName="linearProcess" presStyleCnt="0"/>
      <dgm:spPr/>
    </dgm:pt>
    <dgm:pt modelId="{D796BFC9-C706-416A-8C06-E752AC667DE2}" type="pres">
      <dgm:prSet presAssocID="{910A22B7-8EC9-4090-895A-6B3531D3073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35038-4AA3-40A1-A354-77569C65DAA4}" type="pres">
      <dgm:prSet presAssocID="{A4AE7815-4C0D-4E7C-AA92-62191D2BDFB1}" presName="sibTrans" presStyleCnt="0"/>
      <dgm:spPr/>
    </dgm:pt>
    <dgm:pt modelId="{40188AE8-8A0D-43CC-B19B-6D1A9848B9DC}" type="pres">
      <dgm:prSet presAssocID="{268725C3-9D08-44D9-B794-F818DEDC393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6378D-429E-4D03-930C-10CD922B11F4}" type="pres">
      <dgm:prSet presAssocID="{AC1538B8-2BA9-466B-9BD1-0B66D16548E6}" presName="sibTrans" presStyleCnt="0"/>
      <dgm:spPr/>
    </dgm:pt>
    <dgm:pt modelId="{A1DE1C94-4647-4900-93CD-2D58EDA3D5D0}" type="pres">
      <dgm:prSet presAssocID="{F37E1265-CB82-455A-9F77-63345FA22DD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FF09C-199C-4881-8C11-9585C499C474}" type="pres">
      <dgm:prSet presAssocID="{8C38A540-2424-4D38-851C-FF75F4FF40A2}" presName="sibTrans" presStyleCnt="0"/>
      <dgm:spPr/>
    </dgm:pt>
    <dgm:pt modelId="{BDD6FC1B-DDA9-4A50-9566-0863D859E232}" type="pres">
      <dgm:prSet presAssocID="{8B928137-5C33-479E-AB76-70649CEA9C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D7EB1-C965-43FC-9739-858F71BF3CD8}" type="pres">
      <dgm:prSet presAssocID="{298580A6-B838-47B1-9C26-D0BCBCBD8D4A}" presName="sibTrans" presStyleCnt="0"/>
      <dgm:spPr/>
    </dgm:pt>
    <dgm:pt modelId="{4BCC04D7-D53A-404A-A17E-0FC02EFC57EE}" type="pres">
      <dgm:prSet presAssocID="{821829AB-AC62-4267-93E0-454F8F1FC22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E30EF-1A2B-4115-949E-AA6E1610A00B}" srcId="{A4E8CD17-8395-431E-8487-476A75AB663C}" destId="{8B928137-5C33-479E-AB76-70649CEA9C80}" srcOrd="3" destOrd="0" parTransId="{05C97338-0063-489F-8469-B19ADAFC05A9}" sibTransId="{298580A6-B838-47B1-9C26-D0BCBCBD8D4A}"/>
    <dgm:cxn modelId="{525E9D3D-EA51-4C1B-AFE7-E89EB16CDFC5}" type="presOf" srcId="{F37E1265-CB82-455A-9F77-63345FA22DD0}" destId="{A1DE1C94-4647-4900-93CD-2D58EDA3D5D0}" srcOrd="0" destOrd="0" presId="urn:microsoft.com/office/officeart/2005/8/layout/hProcess9"/>
    <dgm:cxn modelId="{45C1D1DA-4F81-4042-913A-D3BD8B28A733}" srcId="{A4E8CD17-8395-431E-8487-476A75AB663C}" destId="{910A22B7-8EC9-4090-895A-6B3531D3073B}" srcOrd="0" destOrd="0" parTransId="{3B8190E5-0427-4E38-AA26-7D7BA069466A}" sibTransId="{A4AE7815-4C0D-4E7C-AA92-62191D2BDFB1}"/>
    <dgm:cxn modelId="{3D1E3F40-592C-486C-84EC-0995D738D3A0}" type="presOf" srcId="{910A22B7-8EC9-4090-895A-6B3531D3073B}" destId="{D796BFC9-C706-416A-8C06-E752AC667DE2}" srcOrd="0" destOrd="0" presId="urn:microsoft.com/office/officeart/2005/8/layout/hProcess9"/>
    <dgm:cxn modelId="{34F6600E-1C83-4FEC-B668-16E180DD6C13}" srcId="{A4E8CD17-8395-431E-8487-476A75AB663C}" destId="{821829AB-AC62-4267-93E0-454F8F1FC22B}" srcOrd="4" destOrd="0" parTransId="{809B103E-55F2-4ED5-8FBF-7DD8E06B3450}" sibTransId="{52FD9C50-56BA-4AC4-9200-BDBBCBFC7C4F}"/>
    <dgm:cxn modelId="{97678244-BFC5-4A11-9913-AAF216F3F291}" srcId="{A4E8CD17-8395-431E-8487-476A75AB663C}" destId="{F37E1265-CB82-455A-9F77-63345FA22DD0}" srcOrd="2" destOrd="0" parTransId="{D0ED8D8D-402B-472F-86C5-6AA9BCB13376}" sibTransId="{8C38A540-2424-4D38-851C-FF75F4FF40A2}"/>
    <dgm:cxn modelId="{A05B2AF6-307A-462E-9945-29F3E8AB7600}" type="presOf" srcId="{821829AB-AC62-4267-93E0-454F8F1FC22B}" destId="{4BCC04D7-D53A-404A-A17E-0FC02EFC57EE}" srcOrd="0" destOrd="0" presId="urn:microsoft.com/office/officeart/2005/8/layout/hProcess9"/>
    <dgm:cxn modelId="{15CA9A9D-14E7-44A1-BFC6-26903BC629F2}" srcId="{A4E8CD17-8395-431E-8487-476A75AB663C}" destId="{268725C3-9D08-44D9-B794-F818DEDC393C}" srcOrd="1" destOrd="0" parTransId="{3AB84F20-84F0-485C-9A6C-77458F3661D7}" sibTransId="{AC1538B8-2BA9-466B-9BD1-0B66D16548E6}"/>
    <dgm:cxn modelId="{076D6697-7527-43B4-B96E-F6C176D8EABF}" type="presOf" srcId="{8B928137-5C33-479E-AB76-70649CEA9C80}" destId="{BDD6FC1B-DDA9-4A50-9566-0863D859E232}" srcOrd="0" destOrd="0" presId="urn:microsoft.com/office/officeart/2005/8/layout/hProcess9"/>
    <dgm:cxn modelId="{4E0607E8-2FC3-4860-9C11-5083B33D9B8D}" type="presOf" srcId="{268725C3-9D08-44D9-B794-F818DEDC393C}" destId="{40188AE8-8A0D-43CC-B19B-6D1A9848B9DC}" srcOrd="0" destOrd="0" presId="urn:microsoft.com/office/officeart/2005/8/layout/hProcess9"/>
    <dgm:cxn modelId="{7150B661-4438-417D-B308-9E87014AE163}" type="presOf" srcId="{A4E8CD17-8395-431E-8487-476A75AB663C}" destId="{A83B0F36-B3D7-48BD-B446-73D8A2A73C24}" srcOrd="0" destOrd="0" presId="urn:microsoft.com/office/officeart/2005/8/layout/hProcess9"/>
    <dgm:cxn modelId="{54A2E3DD-0C42-459B-A151-63658974BE0C}" type="presParOf" srcId="{A83B0F36-B3D7-48BD-B446-73D8A2A73C24}" destId="{51CDB858-7EAC-4976-8727-EC83A9B9ABF4}" srcOrd="0" destOrd="0" presId="urn:microsoft.com/office/officeart/2005/8/layout/hProcess9"/>
    <dgm:cxn modelId="{82A6566C-02D5-414B-9000-C30A43E48A27}" type="presParOf" srcId="{A83B0F36-B3D7-48BD-B446-73D8A2A73C24}" destId="{EF9CC5F8-2D83-45A7-830C-648C6FFE5444}" srcOrd="1" destOrd="0" presId="urn:microsoft.com/office/officeart/2005/8/layout/hProcess9"/>
    <dgm:cxn modelId="{6D5514CD-0136-47DF-A860-EA75F83CBC80}" type="presParOf" srcId="{EF9CC5F8-2D83-45A7-830C-648C6FFE5444}" destId="{D796BFC9-C706-416A-8C06-E752AC667DE2}" srcOrd="0" destOrd="0" presId="urn:microsoft.com/office/officeart/2005/8/layout/hProcess9"/>
    <dgm:cxn modelId="{BFD29304-C1FB-4435-9824-9A0F542257A7}" type="presParOf" srcId="{EF9CC5F8-2D83-45A7-830C-648C6FFE5444}" destId="{58D35038-4AA3-40A1-A354-77569C65DAA4}" srcOrd="1" destOrd="0" presId="urn:microsoft.com/office/officeart/2005/8/layout/hProcess9"/>
    <dgm:cxn modelId="{475C0D02-51D3-4151-9EE1-47BE169DD6A3}" type="presParOf" srcId="{EF9CC5F8-2D83-45A7-830C-648C6FFE5444}" destId="{40188AE8-8A0D-43CC-B19B-6D1A9848B9DC}" srcOrd="2" destOrd="0" presId="urn:microsoft.com/office/officeart/2005/8/layout/hProcess9"/>
    <dgm:cxn modelId="{9C0BE82E-426D-477D-8718-B44F140AD48A}" type="presParOf" srcId="{EF9CC5F8-2D83-45A7-830C-648C6FFE5444}" destId="{3A96378D-429E-4D03-930C-10CD922B11F4}" srcOrd="3" destOrd="0" presId="urn:microsoft.com/office/officeart/2005/8/layout/hProcess9"/>
    <dgm:cxn modelId="{E25DEA32-3775-4ABD-969C-145FA4B35538}" type="presParOf" srcId="{EF9CC5F8-2D83-45A7-830C-648C6FFE5444}" destId="{A1DE1C94-4647-4900-93CD-2D58EDA3D5D0}" srcOrd="4" destOrd="0" presId="urn:microsoft.com/office/officeart/2005/8/layout/hProcess9"/>
    <dgm:cxn modelId="{96127BF3-C5BC-4D7C-8D44-5796024E77E4}" type="presParOf" srcId="{EF9CC5F8-2D83-45A7-830C-648C6FFE5444}" destId="{0B7FF09C-199C-4881-8C11-9585C499C474}" srcOrd="5" destOrd="0" presId="urn:microsoft.com/office/officeart/2005/8/layout/hProcess9"/>
    <dgm:cxn modelId="{665378EA-34E8-4E8F-AEF1-C233F9B2A066}" type="presParOf" srcId="{EF9CC5F8-2D83-45A7-830C-648C6FFE5444}" destId="{BDD6FC1B-DDA9-4A50-9566-0863D859E232}" srcOrd="6" destOrd="0" presId="urn:microsoft.com/office/officeart/2005/8/layout/hProcess9"/>
    <dgm:cxn modelId="{EC096E7F-AB59-4BC9-A94A-BC242682AF8A}" type="presParOf" srcId="{EF9CC5F8-2D83-45A7-830C-648C6FFE5444}" destId="{859D7EB1-C965-43FC-9739-858F71BF3CD8}" srcOrd="7" destOrd="0" presId="urn:microsoft.com/office/officeart/2005/8/layout/hProcess9"/>
    <dgm:cxn modelId="{462FBD07-BE15-4F0B-943C-CF3AA5262961}" type="presParOf" srcId="{EF9CC5F8-2D83-45A7-830C-648C6FFE5444}" destId="{4BCC04D7-D53A-404A-A17E-0FC02EFC57E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1A272C-2B84-4402-8B03-EB2EDAF3CE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679D3-BA39-4D7A-8C69-8E2788345681}">
      <dgm:prSet phldrT="[Text]"/>
      <dgm:spPr/>
      <dgm:t>
        <a:bodyPr/>
        <a:lstStyle/>
        <a:p>
          <a:r>
            <a:rPr lang="en-US" dirty="0"/>
            <a:t>Since available at low cost, it is highly feasible.</a:t>
          </a:r>
        </a:p>
      </dgm:t>
    </dgm:pt>
    <dgm:pt modelId="{912C754C-1DF8-4B55-B614-95753E49EA9D}" type="parTrans" cxnId="{82C97F48-E03B-4F07-ACA1-83722AD5B85E}">
      <dgm:prSet/>
      <dgm:spPr/>
      <dgm:t>
        <a:bodyPr/>
        <a:lstStyle/>
        <a:p>
          <a:endParaRPr lang="en-US"/>
        </a:p>
      </dgm:t>
    </dgm:pt>
    <dgm:pt modelId="{942FA19B-1396-470C-8001-9319EDF65B8D}" type="sibTrans" cxnId="{82C97F48-E03B-4F07-ACA1-83722AD5B85E}">
      <dgm:prSet/>
      <dgm:spPr/>
      <dgm:t>
        <a:bodyPr/>
        <a:lstStyle/>
        <a:p>
          <a:endParaRPr lang="en-US"/>
        </a:p>
      </dgm:t>
    </dgm:pt>
    <dgm:pt modelId="{3829FDAB-76DC-4051-AE42-A8CE51700580}">
      <dgm:prSet/>
      <dgm:spPr/>
      <dgm:t>
        <a:bodyPr/>
        <a:lstStyle/>
        <a:p>
          <a:r>
            <a:rPr lang="en-US"/>
            <a:t>Also, having a very simple interface, it is easy for everyone to use it.</a:t>
          </a:r>
        </a:p>
      </dgm:t>
    </dgm:pt>
    <dgm:pt modelId="{29F4CF12-7FB2-4BB7-8EC5-B9AB43DF9610}" type="parTrans" cxnId="{2CB62C69-66F3-44DE-A7DD-9F6EA95BBFD8}">
      <dgm:prSet/>
      <dgm:spPr/>
      <dgm:t>
        <a:bodyPr/>
        <a:lstStyle/>
        <a:p>
          <a:endParaRPr lang="en-US"/>
        </a:p>
      </dgm:t>
    </dgm:pt>
    <dgm:pt modelId="{0060D54D-EACD-4E0B-BD79-9AD7D546C6C4}" type="sibTrans" cxnId="{2CB62C69-66F3-44DE-A7DD-9F6EA95BBFD8}">
      <dgm:prSet/>
      <dgm:spPr/>
      <dgm:t>
        <a:bodyPr/>
        <a:lstStyle/>
        <a:p>
          <a:endParaRPr lang="en-US"/>
        </a:p>
      </dgm:t>
    </dgm:pt>
    <dgm:pt modelId="{9BBB37D6-85AB-48BF-AE72-77DC9181F98D}" type="pres">
      <dgm:prSet presAssocID="{F61A272C-2B84-4402-8B03-EB2EDAF3CE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C46E09-9412-445A-95FE-4011FD3B7108}" type="pres">
      <dgm:prSet presAssocID="{2AA679D3-BA39-4D7A-8C69-8E2788345681}" presName="parentLin" presStyleCnt="0"/>
      <dgm:spPr/>
    </dgm:pt>
    <dgm:pt modelId="{67B6C92C-535A-4EFE-8D19-34B3125CAAA8}" type="pres">
      <dgm:prSet presAssocID="{2AA679D3-BA39-4D7A-8C69-8E278834568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3C0EE6-4D6B-4345-9F07-DDB817E6B0D5}" type="pres">
      <dgm:prSet presAssocID="{2AA679D3-BA39-4D7A-8C69-8E27883456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E5433-8BC6-4646-ABEC-5865DD1DDE52}" type="pres">
      <dgm:prSet presAssocID="{2AA679D3-BA39-4D7A-8C69-8E2788345681}" presName="negativeSpace" presStyleCnt="0"/>
      <dgm:spPr/>
    </dgm:pt>
    <dgm:pt modelId="{75CD59DB-3416-4B69-BBDB-4F8AA8188925}" type="pres">
      <dgm:prSet presAssocID="{2AA679D3-BA39-4D7A-8C69-8E2788345681}" presName="childText" presStyleLbl="conFgAcc1" presStyleIdx="0" presStyleCnt="2">
        <dgm:presLayoutVars>
          <dgm:bulletEnabled val="1"/>
        </dgm:presLayoutVars>
      </dgm:prSet>
      <dgm:spPr/>
    </dgm:pt>
    <dgm:pt modelId="{C0E53481-B52D-4B70-B7BB-6C09A49F76F1}" type="pres">
      <dgm:prSet presAssocID="{942FA19B-1396-470C-8001-9319EDF65B8D}" presName="spaceBetweenRectangles" presStyleCnt="0"/>
      <dgm:spPr/>
    </dgm:pt>
    <dgm:pt modelId="{E7A89BF6-4669-477F-AB53-56D3443D1D04}" type="pres">
      <dgm:prSet presAssocID="{3829FDAB-76DC-4051-AE42-A8CE51700580}" presName="parentLin" presStyleCnt="0"/>
      <dgm:spPr/>
    </dgm:pt>
    <dgm:pt modelId="{89539F47-8AF4-4382-94F1-7B75625EEC18}" type="pres">
      <dgm:prSet presAssocID="{3829FDAB-76DC-4051-AE42-A8CE5170058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E98C6FC-D826-46ED-88AC-51CB487A7673}" type="pres">
      <dgm:prSet presAssocID="{3829FDAB-76DC-4051-AE42-A8CE5170058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86710-A62C-48C0-91A0-F4E46176E643}" type="pres">
      <dgm:prSet presAssocID="{3829FDAB-76DC-4051-AE42-A8CE51700580}" presName="negativeSpace" presStyleCnt="0"/>
      <dgm:spPr/>
    </dgm:pt>
    <dgm:pt modelId="{16D0D6EC-80A3-4F2B-8C00-5A1175E20853}" type="pres">
      <dgm:prSet presAssocID="{3829FDAB-76DC-4051-AE42-A8CE5170058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0FC0341-4163-4766-A656-894631E7BE29}" type="presOf" srcId="{3829FDAB-76DC-4051-AE42-A8CE51700580}" destId="{89539F47-8AF4-4382-94F1-7B75625EEC18}" srcOrd="0" destOrd="0" presId="urn:microsoft.com/office/officeart/2005/8/layout/list1"/>
    <dgm:cxn modelId="{2CB62C69-66F3-44DE-A7DD-9F6EA95BBFD8}" srcId="{F61A272C-2B84-4402-8B03-EB2EDAF3CEBC}" destId="{3829FDAB-76DC-4051-AE42-A8CE51700580}" srcOrd="1" destOrd="0" parTransId="{29F4CF12-7FB2-4BB7-8EC5-B9AB43DF9610}" sibTransId="{0060D54D-EACD-4E0B-BD79-9AD7D546C6C4}"/>
    <dgm:cxn modelId="{C47D5925-91B6-48AE-B4FE-862ED5B0E9C2}" type="presOf" srcId="{2AA679D3-BA39-4D7A-8C69-8E2788345681}" destId="{67B6C92C-535A-4EFE-8D19-34B3125CAAA8}" srcOrd="0" destOrd="0" presId="urn:microsoft.com/office/officeart/2005/8/layout/list1"/>
    <dgm:cxn modelId="{42D745DD-F360-4AA0-BC13-C03D32359D35}" type="presOf" srcId="{2AA679D3-BA39-4D7A-8C69-8E2788345681}" destId="{3B3C0EE6-4D6B-4345-9F07-DDB817E6B0D5}" srcOrd="1" destOrd="0" presId="urn:microsoft.com/office/officeart/2005/8/layout/list1"/>
    <dgm:cxn modelId="{263D32F4-CF3F-444D-9DF3-5E7250EC36C7}" type="presOf" srcId="{3829FDAB-76DC-4051-AE42-A8CE51700580}" destId="{8E98C6FC-D826-46ED-88AC-51CB487A7673}" srcOrd="1" destOrd="0" presId="urn:microsoft.com/office/officeart/2005/8/layout/list1"/>
    <dgm:cxn modelId="{84B9E722-BF25-48B7-9B65-BED892F6C08C}" type="presOf" srcId="{F61A272C-2B84-4402-8B03-EB2EDAF3CEBC}" destId="{9BBB37D6-85AB-48BF-AE72-77DC9181F98D}" srcOrd="0" destOrd="0" presId="urn:microsoft.com/office/officeart/2005/8/layout/list1"/>
    <dgm:cxn modelId="{82C97F48-E03B-4F07-ACA1-83722AD5B85E}" srcId="{F61A272C-2B84-4402-8B03-EB2EDAF3CEBC}" destId="{2AA679D3-BA39-4D7A-8C69-8E2788345681}" srcOrd="0" destOrd="0" parTransId="{912C754C-1DF8-4B55-B614-95753E49EA9D}" sibTransId="{942FA19B-1396-470C-8001-9319EDF65B8D}"/>
    <dgm:cxn modelId="{4A7370D7-9EBA-460D-A648-A58E12D4B05C}" type="presParOf" srcId="{9BBB37D6-85AB-48BF-AE72-77DC9181F98D}" destId="{21C46E09-9412-445A-95FE-4011FD3B7108}" srcOrd="0" destOrd="0" presId="urn:microsoft.com/office/officeart/2005/8/layout/list1"/>
    <dgm:cxn modelId="{036F817C-3CE3-48AB-9FF7-785509E72B91}" type="presParOf" srcId="{21C46E09-9412-445A-95FE-4011FD3B7108}" destId="{67B6C92C-535A-4EFE-8D19-34B3125CAAA8}" srcOrd="0" destOrd="0" presId="urn:microsoft.com/office/officeart/2005/8/layout/list1"/>
    <dgm:cxn modelId="{99DAB05C-B2DF-4C53-A5E4-2F44C4100982}" type="presParOf" srcId="{21C46E09-9412-445A-95FE-4011FD3B7108}" destId="{3B3C0EE6-4D6B-4345-9F07-DDB817E6B0D5}" srcOrd="1" destOrd="0" presId="urn:microsoft.com/office/officeart/2005/8/layout/list1"/>
    <dgm:cxn modelId="{957AC706-162A-407D-AABA-339FFE77C2D7}" type="presParOf" srcId="{9BBB37D6-85AB-48BF-AE72-77DC9181F98D}" destId="{C80E5433-8BC6-4646-ABEC-5865DD1DDE52}" srcOrd="1" destOrd="0" presId="urn:microsoft.com/office/officeart/2005/8/layout/list1"/>
    <dgm:cxn modelId="{27BC8817-67DF-49C7-AAB4-59AF52566AF3}" type="presParOf" srcId="{9BBB37D6-85AB-48BF-AE72-77DC9181F98D}" destId="{75CD59DB-3416-4B69-BBDB-4F8AA8188925}" srcOrd="2" destOrd="0" presId="urn:microsoft.com/office/officeart/2005/8/layout/list1"/>
    <dgm:cxn modelId="{44BA93C8-FD3D-404C-AE50-39CA469CE2FE}" type="presParOf" srcId="{9BBB37D6-85AB-48BF-AE72-77DC9181F98D}" destId="{C0E53481-B52D-4B70-B7BB-6C09A49F76F1}" srcOrd="3" destOrd="0" presId="urn:microsoft.com/office/officeart/2005/8/layout/list1"/>
    <dgm:cxn modelId="{35F6A555-6CAF-4BFF-BBF3-4F6E95ACCCB0}" type="presParOf" srcId="{9BBB37D6-85AB-48BF-AE72-77DC9181F98D}" destId="{E7A89BF6-4669-477F-AB53-56D3443D1D04}" srcOrd="4" destOrd="0" presId="urn:microsoft.com/office/officeart/2005/8/layout/list1"/>
    <dgm:cxn modelId="{80CC8FB4-8E42-4B17-B51F-619CDBC2CB80}" type="presParOf" srcId="{E7A89BF6-4669-477F-AB53-56D3443D1D04}" destId="{89539F47-8AF4-4382-94F1-7B75625EEC18}" srcOrd="0" destOrd="0" presId="urn:microsoft.com/office/officeart/2005/8/layout/list1"/>
    <dgm:cxn modelId="{18B9797C-33D8-4662-864E-B691E8074488}" type="presParOf" srcId="{E7A89BF6-4669-477F-AB53-56D3443D1D04}" destId="{8E98C6FC-D826-46ED-88AC-51CB487A7673}" srcOrd="1" destOrd="0" presId="urn:microsoft.com/office/officeart/2005/8/layout/list1"/>
    <dgm:cxn modelId="{B642AC94-F1BF-441A-85C7-A5924FAC87D2}" type="presParOf" srcId="{9BBB37D6-85AB-48BF-AE72-77DC9181F98D}" destId="{69886710-A62C-48C0-91A0-F4E46176E643}" srcOrd="5" destOrd="0" presId="urn:microsoft.com/office/officeart/2005/8/layout/list1"/>
    <dgm:cxn modelId="{BB57A9B9-B65F-49DA-8E51-5770A0108B86}" type="presParOf" srcId="{9BBB37D6-85AB-48BF-AE72-77DC9181F98D}" destId="{16D0D6EC-80A3-4F2B-8C00-5A1175E2085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4DE15-1C55-4979-B6E3-BB8E8B9B9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14CD3-17FF-446A-923C-39F8DC25B739}">
      <dgm:prSet phldrT="[Text]"/>
      <dgm:spPr/>
      <dgm:t>
        <a:bodyPr/>
        <a:lstStyle/>
        <a:p>
          <a:r>
            <a:rPr lang="en-US" dirty="0"/>
            <a:t>While developing the back end.</a:t>
          </a:r>
        </a:p>
      </dgm:t>
    </dgm:pt>
    <dgm:pt modelId="{765DAC40-996E-4D32-B5A4-E6189F608922}" type="parTrans" cxnId="{6BE5D451-4C8E-49BE-A265-E7EB452F1AF8}">
      <dgm:prSet/>
      <dgm:spPr/>
      <dgm:t>
        <a:bodyPr/>
        <a:lstStyle/>
        <a:p>
          <a:endParaRPr lang="en-US"/>
        </a:p>
      </dgm:t>
    </dgm:pt>
    <dgm:pt modelId="{225500EC-E2E3-4FF5-9A92-D1DA8A9355AD}" type="sibTrans" cxnId="{6BE5D451-4C8E-49BE-A265-E7EB452F1AF8}">
      <dgm:prSet/>
      <dgm:spPr/>
      <dgm:t>
        <a:bodyPr/>
        <a:lstStyle/>
        <a:p>
          <a:endParaRPr lang="en-US"/>
        </a:p>
      </dgm:t>
    </dgm:pt>
    <dgm:pt modelId="{892FAF84-10A4-41C3-AC20-912C929D81AE}">
      <dgm:prSet/>
      <dgm:spPr/>
      <dgm:t>
        <a:bodyPr/>
        <a:lstStyle/>
        <a:p>
          <a:r>
            <a:rPr lang="en-US"/>
            <a:t>While spreading awareness. </a:t>
          </a:r>
        </a:p>
      </dgm:t>
    </dgm:pt>
    <dgm:pt modelId="{B782BEE7-12C7-4BAE-8C53-D60EC368BE66}" type="parTrans" cxnId="{9F69EFD2-AC2A-448D-A102-07C0F099F4E6}">
      <dgm:prSet/>
      <dgm:spPr/>
      <dgm:t>
        <a:bodyPr/>
        <a:lstStyle/>
        <a:p>
          <a:endParaRPr lang="en-US"/>
        </a:p>
      </dgm:t>
    </dgm:pt>
    <dgm:pt modelId="{8CA28DC2-6560-42FD-BB74-DCDACDD78D15}" type="sibTrans" cxnId="{9F69EFD2-AC2A-448D-A102-07C0F099F4E6}">
      <dgm:prSet/>
      <dgm:spPr/>
      <dgm:t>
        <a:bodyPr/>
        <a:lstStyle/>
        <a:p>
          <a:endParaRPr lang="en-US"/>
        </a:p>
      </dgm:t>
    </dgm:pt>
    <dgm:pt modelId="{4FF03C32-1D27-4F58-ACB6-9C997BD522C7}" type="pres">
      <dgm:prSet presAssocID="{5F54DE15-1C55-4979-B6E3-BB8E8B9B9A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906AA3-8226-4B80-8482-7AC20707AD1E}" type="pres">
      <dgm:prSet presAssocID="{E1314CD3-17FF-446A-923C-39F8DC25B739}" presName="parentLin" presStyleCnt="0"/>
      <dgm:spPr/>
    </dgm:pt>
    <dgm:pt modelId="{4411E537-7036-47AD-AAB7-DAB292291B40}" type="pres">
      <dgm:prSet presAssocID="{E1314CD3-17FF-446A-923C-39F8DC25B73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CB9CF0C-8D20-4B6B-BAA6-6640E21A92FC}" type="pres">
      <dgm:prSet presAssocID="{E1314CD3-17FF-446A-923C-39F8DC25B73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D4197-1553-4AC8-A053-55AED6768F77}" type="pres">
      <dgm:prSet presAssocID="{E1314CD3-17FF-446A-923C-39F8DC25B739}" presName="negativeSpace" presStyleCnt="0"/>
      <dgm:spPr/>
    </dgm:pt>
    <dgm:pt modelId="{2C60049A-8333-43F1-9D0F-8F312C6CFC1A}" type="pres">
      <dgm:prSet presAssocID="{E1314CD3-17FF-446A-923C-39F8DC25B739}" presName="childText" presStyleLbl="conFgAcc1" presStyleIdx="0" presStyleCnt="2">
        <dgm:presLayoutVars>
          <dgm:bulletEnabled val="1"/>
        </dgm:presLayoutVars>
      </dgm:prSet>
      <dgm:spPr/>
    </dgm:pt>
    <dgm:pt modelId="{DB9D61A2-1543-4FAB-B67E-A2F923AB4439}" type="pres">
      <dgm:prSet presAssocID="{225500EC-E2E3-4FF5-9A92-D1DA8A9355AD}" presName="spaceBetweenRectangles" presStyleCnt="0"/>
      <dgm:spPr/>
    </dgm:pt>
    <dgm:pt modelId="{A79C6C07-4636-49DF-8572-CEC3646422FD}" type="pres">
      <dgm:prSet presAssocID="{892FAF84-10A4-41C3-AC20-912C929D81AE}" presName="parentLin" presStyleCnt="0"/>
      <dgm:spPr/>
    </dgm:pt>
    <dgm:pt modelId="{95BE7828-DC78-4830-BC9D-CD522A043E42}" type="pres">
      <dgm:prSet presAssocID="{892FAF84-10A4-41C3-AC20-912C929D81A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8E20E3F-BD11-4067-98A3-785F08103664}" type="pres">
      <dgm:prSet presAssocID="{892FAF84-10A4-41C3-AC20-912C929D81A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5DEFA-FE42-4962-9E07-9A90FC5250F7}" type="pres">
      <dgm:prSet presAssocID="{892FAF84-10A4-41C3-AC20-912C929D81AE}" presName="negativeSpace" presStyleCnt="0"/>
      <dgm:spPr/>
    </dgm:pt>
    <dgm:pt modelId="{E3C9494E-27A2-4F5E-8AE3-006FC11591C4}" type="pres">
      <dgm:prSet presAssocID="{892FAF84-10A4-41C3-AC20-912C929D81A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F69EFD2-AC2A-448D-A102-07C0F099F4E6}" srcId="{5F54DE15-1C55-4979-B6E3-BB8E8B9B9A2B}" destId="{892FAF84-10A4-41C3-AC20-912C929D81AE}" srcOrd="1" destOrd="0" parTransId="{B782BEE7-12C7-4BAE-8C53-D60EC368BE66}" sibTransId="{8CA28DC2-6560-42FD-BB74-DCDACDD78D15}"/>
    <dgm:cxn modelId="{1EC61DAE-1DAA-4D8B-B7F0-4349C59CF41E}" type="presOf" srcId="{892FAF84-10A4-41C3-AC20-912C929D81AE}" destId="{95BE7828-DC78-4830-BC9D-CD522A043E42}" srcOrd="0" destOrd="0" presId="urn:microsoft.com/office/officeart/2005/8/layout/list1"/>
    <dgm:cxn modelId="{EB84E91C-ACE4-4B08-A186-D5B0B58B5D7D}" type="presOf" srcId="{E1314CD3-17FF-446A-923C-39F8DC25B739}" destId="{4411E537-7036-47AD-AAB7-DAB292291B40}" srcOrd="0" destOrd="0" presId="urn:microsoft.com/office/officeart/2005/8/layout/list1"/>
    <dgm:cxn modelId="{6BE5D451-4C8E-49BE-A265-E7EB452F1AF8}" srcId="{5F54DE15-1C55-4979-B6E3-BB8E8B9B9A2B}" destId="{E1314CD3-17FF-446A-923C-39F8DC25B739}" srcOrd="0" destOrd="0" parTransId="{765DAC40-996E-4D32-B5A4-E6189F608922}" sibTransId="{225500EC-E2E3-4FF5-9A92-D1DA8A9355AD}"/>
    <dgm:cxn modelId="{E7FAACEC-F816-4539-B6FD-9A5FC9220C03}" type="presOf" srcId="{5F54DE15-1C55-4979-B6E3-BB8E8B9B9A2B}" destId="{4FF03C32-1D27-4F58-ACB6-9C997BD522C7}" srcOrd="0" destOrd="0" presId="urn:microsoft.com/office/officeart/2005/8/layout/list1"/>
    <dgm:cxn modelId="{0AC6297A-7093-4DA9-9250-005A773A89F5}" type="presOf" srcId="{892FAF84-10A4-41C3-AC20-912C929D81AE}" destId="{98E20E3F-BD11-4067-98A3-785F08103664}" srcOrd="1" destOrd="0" presId="urn:microsoft.com/office/officeart/2005/8/layout/list1"/>
    <dgm:cxn modelId="{D021943A-D022-445A-BC82-4FDCB0BD1824}" type="presOf" srcId="{E1314CD3-17FF-446A-923C-39F8DC25B739}" destId="{4CB9CF0C-8D20-4B6B-BAA6-6640E21A92FC}" srcOrd="1" destOrd="0" presId="urn:microsoft.com/office/officeart/2005/8/layout/list1"/>
    <dgm:cxn modelId="{5870DED5-BBA7-43E2-A755-ADF5CD2ED4A4}" type="presParOf" srcId="{4FF03C32-1D27-4F58-ACB6-9C997BD522C7}" destId="{CA906AA3-8226-4B80-8482-7AC20707AD1E}" srcOrd="0" destOrd="0" presId="urn:microsoft.com/office/officeart/2005/8/layout/list1"/>
    <dgm:cxn modelId="{8BE53549-99A2-4BF7-8B2B-39EF9A6D7C62}" type="presParOf" srcId="{CA906AA3-8226-4B80-8482-7AC20707AD1E}" destId="{4411E537-7036-47AD-AAB7-DAB292291B40}" srcOrd="0" destOrd="0" presId="urn:microsoft.com/office/officeart/2005/8/layout/list1"/>
    <dgm:cxn modelId="{383628E3-9FEB-48C7-843B-FB9B7E3817DF}" type="presParOf" srcId="{CA906AA3-8226-4B80-8482-7AC20707AD1E}" destId="{4CB9CF0C-8D20-4B6B-BAA6-6640E21A92FC}" srcOrd="1" destOrd="0" presId="urn:microsoft.com/office/officeart/2005/8/layout/list1"/>
    <dgm:cxn modelId="{6FADD362-C8DD-4A2E-8320-D766368118DB}" type="presParOf" srcId="{4FF03C32-1D27-4F58-ACB6-9C997BD522C7}" destId="{4D8D4197-1553-4AC8-A053-55AED6768F77}" srcOrd="1" destOrd="0" presId="urn:microsoft.com/office/officeart/2005/8/layout/list1"/>
    <dgm:cxn modelId="{4B99E3EC-9FBF-4FDB-BA07-BA1A101CE0EF}" type="presParOf" srcId="{4FF03C32-1D27-4F58-ACB6-9C997BD522C7}" destId="{2C60049A-8333-43F1-9D0F-8F312C6CFC1A}" srcOrd="2" destOrd="0" presId="urn:microsoft.com/office/officeart/2005/8/layout/list1"/>
    <dgm:cxn modelId="{90F743D8-2803-4B9F-A59C-5D0332238F25}" type="presParOf" srcId="{4FF03C32-1D27-4F58-ACB6-9C997BD522C7}" destId="{DB9D61A2-1543-4FAB-B67E-A2F923AB4439}" srcOrd="3" destOrd="0" presId="urn:microsoft.com/office/officeart/2005/8/layout/list1"/>
    <dgm:cxn modelId="{44CD946C-ACA8-44DC-A763-D994DE9FA187}" type="presParOf" srcId="{4FF03C32-1D27-4F58-ACB6-9C997BD522C7}" destId="{A79C6C07-4636-49DF-8572-CEC3646422FD}" srcOrd="4" destOrd="0" presId="urn:microsoft.com/office/officeart/2005/8/layout/list1"/>
    <dgm:cxn modelId="{399A43F6-BCB9-4DAA-8756-D24F1A9BEE18}" type="presParOf" srcId="{A79C6C07-4636-49DF-8572-CEC3646422FD}" destId="{95BE7828-DC78-4830-BC9D-CD522A043E42}" srcOrd="0" destOrd="0" presId="urn:microsoft.com/office/officeart/2005/8/layout/list1"/>
    <dgm:cxn modelId="{626F3D9F-F38F-47EA-978F-76F535C3FA2C}" type="presParOf" srcId="{A79C6C07-4636-49DF-8572-CEC3646422FD}" destId="{98E20E3F-BD11-4067-98A3-785F08103664}" srcOrd="1" destOrd="0" presId="urn:microsoft.com/office/officeart/2005/8/layout/list1"/>
    <dgm:cxn modelId="{E6AAE88D-BAD4-4530-BC47-6E4263B6059C}" type="presParOf" srcId="{4FF03C32-1D27-4F58-ACB6-9C997BD522C7}" destId="{47D5DEFA-FE42-4962-9E07-9A90FC5250F7}" srcOrd="5" destOrd="0" presId="urn:microsoft.com/office/officeart/2005/8/layout/list1"/>
    <dgm:cxn modelId="{74E5DE41-EAB8-4136-BA85-9594A47C6E89}" type="presParOf" srcId="{4FF03C32-1D27-4F58-ACB6-9C997BD522C7}" destId="{E3C9494E-27A2-4F5E-8AE3-006FC11591C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C457EE-53F3-4DC3-B1FC-A92ADBD5B7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934543-654D-435C-B3A7-60F92CB4ED51}">
      <dgm:prSet phldrT="[Text]"/>
      <dgm:spPr/>
      <dgm:t>
        <a:bodyPr/>
        <a:lstStyle/>
        <a:p>
          <a:r>
            <a:rPr lang="en-US" dirty="0"/>
            <a:t>BANK COLLABORATION</a:t>
          </a:r>
        </a:p>
      </dgm:t>
    </dgm:pt>
    <dgm:pt modelId="{C74ED7C1-95C3-4498-8FC3-61A1C2DD68B2}" type="parTrans" cxnId="{6BF0E9F2-E9A0-4E8B-ACDE-29CE1699BAA8}">
      <dgm:prSet/>
      <dgm:spPr/>
      <dgm:t>
        <a:bodyPr/>
        <a:lstStyle/>
        <a:p>
          <a:endParaRPr lang="en-US"/>
        </a:p>
      </dgm:t>
    </dgm:pt>
    <dgm:pt modelId="{0EBE3751-9E5E-42F3-90CB-D06E20ECBF22}" type="sibTrans" cxnId="{6BF0E9F2-E9A0-4E8B-ACDE-29CE1699BAA8}">
      <dgm:prSet/>
      <dgm:spPr/>
      <dgm:t>
        <a:bodyPr/>
        <a:lstStyle/>
        <a:p>
          <a:endParaRPr lang="en-US"/>
        </a:p>
      </dgm:t>
    </dgm:pt>
    <dgm:pt modelId="{1EF04F6B-3D30-4A65-94CE-3DF6F1BE6587}">
      <dgm:prSet phldrT="[Text]"/>
      <dgm:spPr/>
      <dgm:t>
        <a:bodyPr/>
        <a:lstStyle/>
        <a:p>
          <a:r>
            <a:rPr lang="en-US" dirty="0"/>
            <a:t>CELLULAR OPERATORS COLLABORATION</a:t>
          </a:r>
        </a:p>
      </dgm:t>
    </dgm:pt>
    <dgm:pt modelId="{9D64CCC1-FA44-4409-B20B-9A8AD9E46E9E}" type="parTrans" cxnId="{EC264E97-CAA8-4ADA-9DDD-DF32CDEF8835}">
      <dgm:prSet/>
      <dgm:spPr/>
      <dgm:t>
        <a:bodyPr/>
        <a:lstStyle/>
        <a:p>
          <a:endParaRPr lang="en-US"/>
        </a:p>
      </dgm:t>
    </dgm:pt>
    <dgm:pt modelId="{5B0B2A7F-6E17-4A2F-BE55-2A1344A18B75}" type="sibTrans" cxnId="{EC264E97-CAA8-4ADA-9DDD-DF32CDEF8835}">
      <dgm:prSet/>
      <dgm:spPr/>
      <dgm:t>
        <a:bodyPr/>
        <a:lstStyle/>
        <a:p>
          <a:endParaRPr lang="en-US"/>
        </a:p>
      </dgm:t>
    </dgm:pt>
    <dgm:pt modelId="{F0CFD295-5319-4781-BB47-46A51242C8AA}">
      <dgm:prSet phldrT="[Text]"/>
      <dgm:spPr/>
      <dgm:t>
        <a:bodyPr/>
        <a:lstStyle/>
        <a:p>
          <a:r>
            <a:rPr lang="en-US" dirty="0"/>
            <a:t>PUBLIC AWARNESS THROUGH DIFFERENT MEDIUMS</a:t>
          </a:r>
        </a:p>
      </dgm:t>
    </dgm:pt>
    <dgm:pt modelId="{1B2E1B7C-CB58-487E-B9F6-A19C16368737}" type="parTrans" cxnId="{29AC6C03-2CC7-4C75-A304-D2C273CCF388}">
      <dgm:prSet/>
      <dgm:spPr/>
      <dgm:t>
        <a:bodyPr/>
        <a:lstStyle/>
        <a:p>
          <a:endParaRPr lang="en-US"/>
        </a:p>
      </dgm:t>
    </dgm:pt>
    <dgm:pt modelId="{A46CE0AE-98DE-40D3-80C9-018936D8F0E0}" type="sibTrans" cxnId="{29AC6C03-2CC7-4C75-A304-D2C273CCF388}">
      <dgm:prSet/>
      <dgm:spPr/>
      <dgm:t>
        <a:bodyPr/>
        <a:lstStyle/>
        <a:p>
          <a:endParaRPr lang="en-US"/>
        </a:p>
      </dgm:t>
    </dgm:pt>
    <dgm:pt modelId="{F296CC05-3867-4F20-B02C-1A115D02843B}" type="pres">
      <dgm:prSet presAssocID="{D0C457EE-53F3-4DC3-B1FC-A92ADBD5B7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B65486-3BEE-4115-BACA-C29974B6331E}" type="pres">
      <dgm:prSet presAssocID="{5E934543-654D-435C-B3A7-60F92CB4ED51}" presName="parentLin" presStyleCnt="0"/>
      <dgm:spPr/>
    </dgm:pt>
    <dgm:pt modelId="{DE64F581-029A-49CC-9BEA-DF91120A0C0B}" type="pres">
      <dgm:prSet presAssocID="{5E934543-654D-435C-B3A7-60F92CB4ED5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9CAC99-4027-41E8-BA1A-036FC27B6441}" type="pres">
      <dgm:prSet presAssocID="{5E934543-654D-435C-B3A7-60F92CB4ED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72D19-E76C-4208-8153-24B9EABDB833}" type="pres">
      <dgm:prSet presAssocID="{5E934543-654D-435C-B3A7-60F92CB4ED51}" presName="negativeSpace" presStyleCnt="0"/>
      <dgm:spPr/>
    </dgm:pt>
    <dgm:pt modelId="{651F45E5-3F8A-4919-A817-BD2D712A48F3}" type="pres">
      <dgm:prSet presAssocID="{5E934543-654D-435C-B3A7-60F92CB4ED51}" presName="childText" presStyleLbl="conFgAcc1" presStyleIdx="0" presStyleCnt="3">
        <dgm:presLayoutVars>
          <dgm:bulletEnabled val="1"/>
        </dgm:presLayoutVars>
      </dgm:prSet>
      <dgm:spPr/>
    </dgm:pt>
    <dgm:pt modelId="{A5F3B5C9-F742-44DF-9612-0B2CD45C3F0F}" type="pres">
      <dgm:prSet presAssocID="{0EBE3751-9E5E-42F3-90CB-D06E20ECBF22}" presName="spaceBetweenRectangles" presStyleCnt="0"/>
      <dgm:spPr/>
    </dgm:pt>
    <dgm:pt modelId="{96E051DD-BA3B-4E93-951C-C037A5027F19}" type="pres">
      <dgm:prSet presAssocID="{1EF04F6B-3D30-4A65-94CE-3DF6F1BE6587}" presName="parentLin" presStyleCnt="0"/>
      <dgm:spPr/>
    </dgm:pt>
    <dgm:pt modelId="{254B3903-6E11-4D7A-B430-DD3111075B3A}" type="pres">
      <dgm:prSet presAssocID="{1EF04F6B-3D30-4A65-94CE-3DF6F1BE658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8B641FA-01F0-4A6D-9F34-36DDF7DA004B}" type="pres">
      <dgm:prSet presAssocID="{1EF04F6B-3D30-4A65-94CE-3DF6F1BE658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23235-AC4E-4937-891A-180D34FE3B8E}" type="pres">
      <dgm:prSet presAssocID="{1EF04F6B-3D30-4A65-94CE-3DF6F1BE6587}" presName="negativeSpace" presStyleCnt="0"/>
      <dgm:spPr/>
    </dgm:pt>
    <dgm:pt modelId="{C1789418-B0E8-400D-9640-C24365F99A1E}" type="pres">
      <dgm:prSet presAssocID="{1EF04F6B-3D30-4A65-94CE-3DF6F1BE6587}" presName="childText" presStyleLbl="conFgAcc1" presStyleIdx="1" presStyleCnt="3">
        <dgm:presLayoutVars>
          <dgm:bulletEnabled val="1"/>
        </dgm:presLayoutVars>
      </dgm:prSet>
      <dgm:spPr/>
    </dgm:pt>
    <dgm:pt modelId="{C3FF8964-384D-435D-9C8C-0806BE2ED817}" type="pres">
      <dgm:prSet presAssocID="{5B0B2A7F-6E17-4A2F-BE55-2A1344A18B75}" presName="spaceBetweenRectangles" presStyleCnt="0"/>
      <dgm:spPr/>
    </dgm:pt>
    <dgm:pt modelId="{AD19145D-BCC1-4DD7-A7A9-966B39389E82}" type="pres">
      <dgm:prSet presAssocID="{F0CFD295-5319-4781-BB47-46A51242C8AA}" presName="parentLin" presStyleCnt="0"/>
      <dgm:spPr/>
    </dgm:pt>
    <dgm:pt modelId="{B736F0B6-F5A5-4550-A623-1ADF6F1B436E}" type="pres">
      <dgm:prSet presAssocID="{F0CFD295-5319-4781-BB47-46A51242C8A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E0E51AD-11B0-496D-ABB1-6DC97E072A06}" type="pres">
      <dgm:prSet presAssocID="{F0CFD295-5319-4781-BB47-46A51242C8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F9680-CB4C-46A5-A14A-3320627DD470}" type="pres">
      <dgm:prSet presAssocID="{F0CFD295-5319-4781-BB47-46A51242C8AA}" presName="negativeSpace" presStyleCnt="0"/>
      <dgm:spPr/>
    </dgm:pt>
    <dgm:pt modelId="{53FD60F1-BBB1-43E6-BC81-DCE5ED553204}" type="pres">
      <dgm:prSet presAssocID="{F0CFD295-5319-4781-BB47-46A51242C8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296DA7-F0D5-4CE4-8E63-7A9B9AB17F5D}" type="presOf" srcId="{F0CFD295-5319-4781-BB47-46A51242C8AA}" destId="{B736F0B6-F5A5-4550-A623-1ADF6F1B436E}" srcOrd="0" destOrd="0" presId="urn:microsoft.com/office/officeart/2005/8/layout/list1"/>
    <dgm:cxn modelId="{EC264E97-CAA8-4ADA-9DDD-DF32CDEF8835}" srcId="{D0C457EE-53F3-4DC3-B1FC-A92ADBD5B7E8}" destId="{1EF04F6B-3D30-4A65-94CE-3DF6F1BE6587}" srcOrd="1" destOrd="0" parTransId="{9D64CCC1-FA44-4409-B20B-9A8AD9E46E9E}" sibTransId="{5B0B2A7F-6E17-4A2F-BE55-2A1344A18B75}"/>
    <dgm:cxn modelId="{FC814EB9-A16B-452B-BF44-EA11CC5F7B3B}" type="presOf" srcId="{5E934543-654D-435C-B3A7-60F92CB4ED51}" destId="{0E9CAC99-4027-41E8-BA1A-036FC27B6441}" srcOrd="1" destOrd="0" presId="urn:microsoft.com/office/officeart/2005/8/layout/list1"/>
    <dgm:cxn modelId="{87DB79B3-BB34-4D23-9D7F-FC1E0E813AEA}" type="presOf" srcId="{1EF04F6B-3D30-4A65-94CE-3DF6F1BE6587}" destId="{254B3903-6E11-4D7A-B430-DD3111075B3A}" srcOrd="0" destOrd="0" presId="urn:microsoft.com/office/officeart/2005/8/layout/list1"/>
    <dgm:cxn modelId="{BC5BC5DF-A079-4D24-A96D-112A10FF2AF0}" type="presOf" srcId="{5E934543-654D-435C-B3A7-60F92CB4ED51}" destId="{DE64F581-029A-49CC-9BEA-DF91120A0C0B}" srcOrd="0" destOrd="0" presId="urn:microsoft.com/office/officeart/2005/8/layout/list1"/>
    <dgm:cxn modelId="{A829637F-1D84-462C-9416-F5475BC91638}" type="presOf" srcId="{F0CFD295-5319-4781-BB47-46A51242C8AA}" destId="{BE0E51AD-11B0-496D-ABB1-6DC97E072A06}" srcOrd="1" destOrd="0" presId="urn:microsoft.com/office/officeart/2005/8/layout/list1"/>
    <dgm:cxn modelId="{6BF0E9F2-E9A0-4E8B-ACDE-29CE1699BAA8}" srcId="{D0C457EE-53F3-4DC3-B1FC-A92ADBD5B7E8}" destId="{5E934543-654D-435C-B3A7-60F92CB4ED51}" srcOrd="0" destOrd="0" parTransId="{C74ED7C1-95C3-4498-8FC3-61A1C2DD68B2}" sibTransId="{0EBE3751-9E5E-42F3-90CB-D06E20ECBF22}"/>
    <dgm:cxn modelId="{9B290CB7-7049-4C29-8F37-38C4A0DF2630}" type="presOf" srcId="{1EF04F6B-3D30-4A65-94CE-3DF6F1BE6587}" destId="{38B641FA-01F0-4A6D-9F34-36DDF7DA004B}" srcOrd="1" destOrd="0" presId="urn:microsoft.com/office/officeart/2005/8/layout/list1"/>
    <dgm:cxn modelId="{7D35F838-AD3E-4777-9D06-71B3BC1B6DF6}" type="presOf" srcId="{D0C457EE-53F3-4DC3-B1FC-A92ADBD5B7E8}" destId="{F296CC05-3867-4F20-B02C-1A115D02843B}" srcOrd="0" destOrd="0" presId="urn:microsoft.com/office/officeart/2005/8/layout/list1"/>
    <dgm:cxn modelId="{29AC6C03-2CC7-4C75-A304-D2C273CCF388}" srcId="{D0C457EE-53F3-4DC3-B1FC-A92ADBD5B7E8}" destId="{F0CFD295-5319-4781-BB47-46A51242C8AA}" srcOrd="2" destOrd="0" parTransId="{1B2E1B7C-CB58-487E-B9F6-A19C16368737}" sibTransId="{A46CE0AE-98DE-40D3-80C9-018936D8F0E0}"/>
    <dgm:cxn modelId="{ACC06FC0-9833-473B-B0E0-4FF0AE935201}" type="presParOf" srcId="{F296CC05-3867-4F20-B02C-1A115D02843B}" destId="{5EB65486-3BEE-4115-BACA-C29974B6331E}" srcOrd="0" destOrd="0" presId="urn:microsoft.com/office/officeart/2005/8/layout/list1"/>
    <dgm:cxn modelId="{C7A78382-1225-4616-958F-0F5F264FF9B7}" type="presParOf" srcId="{5EB65486-3BEE-4115-BACA-C29974B6331E}" destId="{DE64F581-029A-49CC-9BEA-DF91120A0C0B}" srcOrd="0" destOrd="0" presId="urn:microsoft.com/office/officeart/2005/8/layout/list1"/>
    <dgm:cxn modelId="{135397B0-4F87-4891-A8FB-9E0B04D92047}" type="presParOf" srcId="{5EB65486-3BEE-4115-BACA-C29974B6331E}" destId="{0E9CAC99-4027-41E8-BA1A-036FC27B6441}" srcOrd="1" destOrd="0" presId="urn:microsoft.com/office/officeart/2005/8/layout/list1"/>
    <dgm:cxn modelId="{B78D551A-C85F-40FC-8C3D-ED703009DF93}" type="presParOf" srcId="{F296CC05-3867-4F20-B02C-1A115D02843B}" destId="{9B572D19-E76C-4208-8153-24B9EABDB833}" srcOrd="1" destOrd="0" presId="urn:microsoft.com/office/officeart/2005/8/layout/list1"/>
    <dgm:cxn modelId="{C69CCBC6-AC3B-4485-B15B-65BB88A4ED70}" type="presParOf" srcId="{F296CC05-3867-4F20-B02C-1A115D02843B}" destId="{651F45E5-3F8A-4919-A817-BD2D712A48F3}" srcOrd="2" destOrd="0" presId="urn:microsoft.com/office/officeart/2005/8/layout/list1"/>
    <dgm:cxn modelId="{1A565232-0401-4F99-AA84-288DF7A704B9}" type="presParOf" srcId="{F296CC05-3867-4F20-B02C-1A115D02843B}" destId="{A5F3B5C9-F742-44DF-9612-0B2CD45C3F0F}" srcOrd="3" destOrd="0" presId="urn:microsoft.com/office/officeart/2005/8/layout/list1"/>
    <dgm:cxn modelId="{99215C07-63B9-47D6-8B0F-A963F2EB8D0B}" type="presParOf" srcId="{F296CC05-3867-4F20-B02C-1A115D02843B}" destId="{96E051DD-BA3B-4E93-951C-C037A5027F19}" srcOrd="4" destOrd="0" presId="urn:microsoft.com/office/officeart/2005/8/layout/list1"/>
    <dgm:cxn modelId="{EAC78754-FF15-4B0B-88B6-D6D175745FA6}" type="presParOf" srcId="{96E051DD-BA3B-4E93-951C-C037A5027F19}" destId="{254B3903-6E11-4D7A-B430-DD3111075B3A}" srcOrd="0" destOrd="0" presId="urn:microsoft.com/office/officeart/2005/8/layout/list1"/>
    <dgm:cxn modelId="{DBDD6F1C-657A-41E7-90C8-41A0E4DD43BB}" type="presParOf" srcId="{96E051DD-BA3B-4E93-951C-C037A5027F19}" destId="{38B641FA-01F0-4A6D-9F34-36DDF7DA004B}" srcOrd="1" destOrd="0" presId="urn:microsoft.com/office/officeart/2005/8/layout/list1"/>
    <dgm:cxn modelId="{DEC16D22-6C3A-4518-9C46-7A55AE3CAF60}" type="presParOf" srcId="{F296CC05-3867-4F20-B02C-1A115D02843B}" destId="{33723235-AC4E-4937-891A-180D34FE3B8E}" srcOrd="5" destOrd="0" presId="urn:microsoft.com/office/officeart/2005/8/layout/list1"/>
    <dgm:cxn modelId="{F46D755F-ACA5-4ADA-88CC-2B5BB8DA7886}" type="presParOf" srcId="{F296CC05-3867-4F20-B02C-1A115D02843B}" destId="{C1789418-B0E8-400D-9640-C24365F99A1E}" srcOrd="6" destOrd="0" presId="urn:microsoft.com/office/officeart/2005/8/layout/list1"/>
    <dgm:cxn modelId="{B706A48A-9C4E-442A-AE13-514B59C010E6}" type="presParOf" srcId="{F296CC05-3867-4F20-B02C-1A115D02843B}" destId="{C3FF8964-384D-435D-9C8C-0806BE2ED817}" srcOrd="7" destOrd="0" presId="urn:microsoft.com/office/officeart/2005/8/layout/list1"/>
    <dgm:cxn modelId="{8F4CC45E-EA7C-4A4A-8DB8-2CC644039EA9}" type="presParOf" srcId="{F296CC05-3867-4F20-B02C-1A115D02843B}" destId="{AD19145D-BCC1-4DD7-A7A9-966B39389E82}" srcOrd="8" destOrd="0" presId="urn:microsoft.com/office/officeart/2005/8/layout/list1"/>
    <dgm:cxn modelId="{109B65B0-5EF9-4E58-BC1E-691B1490CB43}" type="presParOf" srcId="{AD19145D-BCC1-4DD7-A7A9-966B39389E82}" destId="{B736F0B6-F5A5-4550-A623-1ADF6F1B436E}" srcOrd="0" destOrd="0" presId="urn:microsoft.com/office/officeart/2005/8/layout/list1"/>
    <dgm:cxn modelId="{0A56B9C9-7953-42DA-9436-7AD98B797D7A}" type="presParOf" srcId="{AD19145D-BCC1-4DD7-A7A9-966B39389E82}" destId="{BE0E51AD-11B0-496D-ABB1-6DC97E072A06}" srcOrd="1" destOrd="0" presId="urn:microsoft.com/office/officeart/2005/8/layout/list1"/>
    <dgm:cxn modelId="{21DA4CE9-22EA-47CB-A546-7A311AC49FAF}" type="presParOf" srcId="{F296CC05-3867-4F20-B02C-1A115D02843B}" destId="{148F9680-CB4C-46A5-A14A-3320627DD470}" srcOrd="9" destOrd="0" presId="urn:microsoft.com/office/officeart/2005/8/layout/list1"/>
    <dgm:cxn modelId="{EDB0D899-E915-47B1-BA6E-A983E95B171E}" type="presParOf" srcId="{F296CC05-3867-4F20-B02C-1A115D02843B}" destId="{53FD60F1-BBB1-43E6-BC81-DCE5ED5532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45D7F-077E-4B8C-8DC5-ABC4CC204B8F}">
      <dsp:nvSpPr>
        <dsp:cNvPr id="0" name=""/>
        <dsp:cNvSpPr/>
      </dsp:nvSpPr>
      <dsp:spPr>
        <a:xfrm>
          <a:off x="-4157891" y="-638056"/>
          <a:ext cx="4954351" cy="4954351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BF749-930A-433E-8838-34A0DAB79CFE}">
      <dsp:nvSpPr>
        <dsp:cNvPr id="0" name=""/>
        <dsp:cNvSpPr/>
      </dsp:nvSpPr>
      <dsp:spPr>
        <a:xfrm>
          <a:off x="417306" y="282782"/>
          <a:ext cx="10563549" cy="565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15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need to solve payment system problem because of the transactional system.</a:t>
          </a:r>
        </a:p>
      </dsp:txBody>
      <dsp:txXfrm>
        <a:off x="417306" y="282782"/>
        <a:ext cx="10563549" cy="565860"/>
      </dsp:txXfrm>
    </dsp:sp>
    <dsp:sp modelId="{EC89C35E-E79A-445D-9812-C2F860C9D2E8}">
      <dsp:nvSpPr>
        <dsp:cNvPr id="0" name=""/>
        <dsp:cNvSpPr/>
      </dsp:nvSpPr>
      <dsp:spPr>
        <a:xfrm>
          <a:off x="63644" y="212050"/>
          <a:ext cx="707325" cy="707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292D3-6507-4BF8-B93F-7F600F481181}">
      <dsp:nvSpPr>
        <dsp:cNvPr id="0" name=""/>
        <dsp:cNvSpPr/>
      </dsp:nvSpPr>
      <dsp:spPr>
        <a:xfrm>
          <a:off x="741727" y="1131720"/>
          <a:ext cx="10239128" cy="565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15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need inexpensive umbilical cord preservation system because its alternatives are not affordable.</a:t>
          </a:r>
        </a:p>
      </dsp:txBody>
      <dsp:txXfrm>
        <a:off x="741727" y="1131720"/>
        <a:ext cx="10239128" cy="565860"/>
      </dsp:txXfrm>
    </dsp:sp>
    <dsp:sp modelId="{9C45A0A1-CFDD-4E68-9A96-AF248004A3C5}">
      <dsp:nvSpPr>
        <dsp:cNvPr id="0" name=""/>
        <dsp:cNvSpPr/>
      </dsp:nvSpPr>
      <dsp:spPr>
        <a:xfrm>
          <a:off x="388064" y="1060987"/>
          <a:ext cx="707325" cy="707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F8DEA-1F39-4E62-A3EF-69FECE3885F0}">
      <dsp:nvSpPr>
        <dsp:cNvPr id="0" name=""/>
        <dsp:cNvSpPr/>
      </dsp:nvSpPr>
      <dsp:spPr>
        <a:xfrm>
          <a:off x="741727" y="1980657"/>
          <a:ext cx="10239128" cy="565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15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need to solve translational problems because people are unable to communicate as they travel.</a:t>
          </a:r>
        </a:p>
      </dsp:txBody>
      <dsp:txXfrm>
        <a:off x="741727" y="1980657"/>
        <a:ext cx="10239128" cy="565860"/>
      </dsp:txXfrm>
    </dsp:sp>
    <dsp:sp modelId="{14A3BFCC-07E0-4508-B425-DF627C96A840}">
      <dsp:nvSpPr>
        <dsp:cNvPr id="0" name=""/>
        <dsp:cNvSpPr/>
      </dsp:nvSpPr>
      <dsp:spPr>
        <a:xfrm>
          <a:off x="388064" y="1909925"/>
          <a:ext cx="707325" cy="707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1A363-358F-4D14-83ED-104DA7665603}">
      <dsp:nvSpPr>
        <dsp:cNvPr id="0" name=""/>
        <dsp:cNvSpPr/>
      </dsp:nvSpPr>
      <dsp:spPr>
        <a:xfrm>
          <a:off x="417306" y="2829594"/>
          <a:ext cx="10563549" cy="565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15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</a:t>
          </a:r>
          <a:r>
            <a:rPr lang="en-US" sz="1800" kern="1200" baseline="0" dirty="0"/>
            <a:t> need to solve mobile recharge difficulties because of different cellular cards for each recharge system. </a:t>
          </a:r>
          <a:endParaRPr lang="en-US" sz="1800" kern="1200" dirty="0"/>
        </a:p>
      </dsp:txBody>
      <dsp:txXfrm>
        <a:off x="417306" y="2829594"/>
        <a:ext cx="10563549" cy="565860"/>
      </dsp:txXfrm>
    </dsp:sp>
    <dsp:sp modelId="{F28A8DB8-E789-47DB-AE88-14D0B17A7730}">
      <dsp:nvSpPr>
        <dsp:cNvPr id="0" name=""/>
        <dsp:cNvSpPr/>
      </dsp:nvSpPr>
      <dsp:spPr>
        <a:xfrm>
          <a:off x="63644" y="2758862"/>
          <a:ext cx="707325" cy="707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D59DB-3416-4B69-BBDB-4F8AA8188925}">
      <dsp:nvSpPr>
        <dsp:cNvPr id="0" name=""/>
        <dsp:cNvSpPr/>
      </dsp:nvSpPr>
      <dsp:spPr>
        <a:xfrm>
          <a:off x="0" y="778918"/>
          <a:ext cx="1102995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C0EE6-4D6B-4345-9F07-DDB817E6B0D5}">
      <dsp:nvSpPr>
        <dsp:cNvPr id="0" name=""/>
        <dsp:cNvSpPr/>
      </dsp:nvSpPr>
      <dsp:spPr>
        <a:xfrm>
          <a:off x="551497" y="218038"/>
          <a:ext cx="7720965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Since available at low cost, it is highly feasible.</a:t>
          </a:r>
        </a:p>
      </dsp:txBody>
      <dsp:txXfrm>
        <a:off x="606257" y="272798"/>
        <a:ext cx="7611445" cy="1012240"/>
      </dsp:txXfrm>
    </dsp:sp>
    <dsp:sp modelId="{16D0D6EC-80A3-4F2B-8C00-5A1175E20853}">
      <dsp:nvSpPr>
        <dsp:cNvPr id="0" name=""/>
        <dsp:cNvSpPr/>
      </dsp:nvSpPr>
      <dsp:spPr>
        <a:xfrm>
          <a:off x="0" y="2502599"/>
          <a:ext cx="1102995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8C6FC-D826-46ED-88AC-51CB487A7673}">
      <dsp:nvSpPr>
        <dsp:cNvPr id="0" name=""/>
        <dsp:cNvSpPr/>
      </dsp:nvSpPr>
      <dsp:spPr>
        <a:xfrm>
          <a:off x="551497" y="1941719"/>
          <a:ext cx="7720965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Also, having a very simple interface, it is easy for everyone to use it.</a:t>
          </a:r>
        </a:p>
      </dsp:txBody>
      <dsp:txXfrm>
        <a:off x="606257" y="1996479"/>
        <a:ext cx="7611445" cy="1012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0049A-8333-43F1-9D0F-8F312C6CFC1A}">
      <dsp:nvSpPr>
        <dsp:cNvPr id="0" name=""/>
        <dsp:cNvSpPr/>
      </dsp:nvSpPr>
      <dsp:spPr>
        <a:xfrm>
          <a:off x="0" y="639419"/>
          <a:ext cx="1102995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9CF0C-8D20-4B6B-BAA6-6640E21A92FC}">
      <dsp:nvSpPr>
        <dsp:cNvPr id="0" name=""/>
        <dsp:cNvSpPr/>
      </dsp:nvSpPr>
      <dsp:spPr>
        <a:xfrm>
          <a:off x="551497" y="4739"/>
          <a:ext cx="7720965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While developing the back end.</a:t>
          </a:r>
        </a:p>
      </dsp:txBody>
      <dsp:txXfrm>
        <a:off x="613462" y="66704"/>
        <a:ext cx="7597035" cy="1145430"/>
      </dsp:txXfrm>
    </dsp:sp>
    <dsp:sp modelId="{E3C9494E-27A2-4F5E-8AE3-006FC11591C4}">
      <dsp:nvSpPr>
        <dsp:cNvPr id="0" name=""/>
        <dsp:cNvSpPr/>
      </dsp:nvSpPr>
      <dsp:spPr>
        <a:xfrm>
          <a:off x="0" y="2589899"/>
          <a:ext cx="1102995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20E3F-BD11-4067-98A3-785F08103664}">
      <dsp:nvSpPr>
        <dsp:cNvPr id="0" name=""/>
        <dsp:cNvSpPr/>
      </dsp:nvSpPr>
      <dsp:spPr>
        <a:xfrm>
          <a:off x="551497" y="1955219"/>
          <a:ext cx="7720965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While spreading awareness. </a:t>
          </a:r>
        </a:p>
      </dsp:txBody>
      <dsp:txXfrm>
        <a:off x="613462" y="2017184"/>
        <a:ext cx="7597035" cy="1145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DB858-7EAC-4976-8727-EC83A9B9ABF4}">
      <dsp:nvSpPr>
        <dsp:cNvPr id="0" name=""/>
        <dsp:cNvSpPr/>
      </dsp:nvSpPr>
      <dsp:spPr>
        <a:xfrm>
          <a:off x="827246" y="0"/>
          <a:ext cx="9375457" cy="36782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6BFC9-C706-416A-8C06-E752AC667DE2}">
      <dsp:nvSpPr>
        <dsp:cNvPr id="0" name=""/>
        <dsp:cNvSpPr/>
      </dsp:nvSpPr>
      <dsp:spPr>
        <a:xfrm>
          <a:off x="4847" y="1103471"/>
          <a:ext cx="2119279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Dial *ServiceProviderNumber#</a:t>
          </a:r>
        </a:p>
      </dsp:txBody>
      <dsp:txXfrm>
        <a:off x="76670" y="1175294"/>
        <a:ext cx="1975633" cy="1327649"/>
      </dsp:txXfrm>
    </dsp:sp>
    <dsp:sp modelId="{40188AE8-8A0D-43CC-B19B-6D1A9848B9DC}">
      <dsp:nvSpPr>
        <dsp:cNvPr id="0" name=""/>
        <dsp:cNvSpPr/>
      </dsp:nvSpPr>
      <dsp:spPr>
        <a:xfrm>
          <a:off x="2230091" y="1103471"/>
          <a:ext cx="2119279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 the ussd code enter amount</a:t>
          </a:r>
        </a:p>
      </dsp:txBody>
      <dsp:txXfrm>
        <a:off x="2301914" y="1175294"/>
        <a:ext cx="1975633" cy="1327649"/>
      </dsp:txXfrm>
    </dsp:sp>
    <dsp:sp modelId="{A1DE1C94-4647-4900-93CD-2D58EDA3D5D0}">
      <dsp:nvSpPr>
        <dsp:cNvPr id="0" name=""/>
        <dsp:cNvSpPr/>
      </dsp:nvSpPr>
      <dsp:spPr>
        <a:xfrm>
          <a:off x="4455335" y="1103471"/>
          <a:ext cx="2119279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Re-enter amount</a:t>
          </a:r>
        </a:p>
      </dsp:txBody>
      <dsp:txXfrm>
        <a:off x="4527158" y="1175294"/>
        <a:ext cx="1975633" cy="1327649"/>
      </dsp:txXfrm>
    </dsp:sp>
    <dsp:sp modelId="{BDD6FC1B-DDA9-4A50-9566-0863D859E232}">
      <dsp:nvSpPr>
        <dsp:cNvPr id="0" name=""/>
        <dsp:cNvSpPr/>
      </dsp:nvSpPr>
      <dsp:spPr>
        <a:xfrm>
          <a:off x="6680578" y="1103471"/>
          <a:ext cx="2119279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Enter password</a:t>
          </a:r>
        </a:p>
      </dsp:txBody>
      <dsp:txXfrm>
        <a:off x="6752401" y="1175294"/>
        <a:ext cx="1975633" cy="1327649"/>
      </dsp:txXfrm>
    </dsp:sp>
    <dsp:sp modelId="{4BCC04D7-D53A-404A-A17E-0FC02EFC57EE}">
      <dsp:nvSpPr>
        <dsp:cNvPr id="0" name=""/>
        <dsp:cNvSpPr/>
      </dsp:nvSpPr>
      <dsp:spPr>
        <a:xfrm>
          <a:off x="8905822" y="1103471"/>
          <a:ext cx="2119279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Confirm</a:t>
          </a:r>
        </a:p>
      </dsp:txBody>
      <dsp:txXfrm>
        <a:off x="8977645" y="1175294"/>
        <a:ext cx="1975633" cy="1327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F45E5-3F8A-4919-A817-BD2D712A48F3}">
      <dsp:nvSpPr>
        <dsp:cNvPr id="0" name=""/>
        <dsp:cNvSpPr/>
      </dsp:nvSpPr>
      <dsp:spPr>
        <a:xfrm>
          <a:off x="0" y="422878"/>
          <a:ext cx="110299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CAC99-4027-41E8-BA1A-036FC27B6441}">
      <dsp:nvSpPr>
        <dsp:cNvPr id="0" name=""/>
        <dsp:cNvSpPr/>
      </dsp:nvSpPr>
      <dsp:spPr>
        <a:xfrm>
          <a:off x="551497" y="9598"/>
          <a:ext cx="7720965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BANK COLLABORATION</a:t>
          </a:r>
        </a:p>
      </dsp:txBody>
      <dsp:txXfrm>
        <a:off x="591846" y="49947"/>
        <a:ext cx="7640267" cy="745862"/>
      </dsp:txXfrm>
    </dsp:sp>
    <dsp:sp modelId="{C1789418-B0E8-400D-9640-C24365F99A1E}">
      <dsp:nvSpPr>
        <dsp:cNvPr id="0" name=""/>
        <dsp:cNvSpPr/>
      </dsp:nvSpPr>
      <dsp:spPr>
        <a:xfrm>
          <a:off x="0" y="1692959"/>
          <a:ext cx="110299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641FA-01F0-4A6D-9F34-36DDF7DA004B}">
      <dsp:nvSpPr>
        <dsp:cNvPr id="0" name=""/>
        <dsp:cNvSpPr/>
      </dsp:nvSpPr>
      <dsp:spPr>
        <a:xfrm>
          <a:off x="551497" y="1279678"/>
          <a:ext cx="7720965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CELLULAR OPERATORS COLLABORATION</a:t>
          </a:r>
        </a:p>
      </dsp:txBody>
      <dsp:txXfrm>
        <a:off x="591846" y="1320027"/>
        <a:ext cx="7640267" cy="745862"/>
      </dsp:txXfrm>
    </dsp:sp>
    <dsp:sp modelId="{53FD60F1-BBB1-43E6-BC81-DCE5ED553204}">
      <dsp:nvSpPr>
        <dsp:cNvPr id="0" name=""/>
        <dsp:cNvSpPr/>
      </dsp:nvSpPr>
      <dsp:spPr>
        <a:xfrm>
          <a:off x="0" y="2963039"/>
          <a:ext cx="110299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E51AD-11B0-496D-ABB1-6DC97E072A06}">
      <dsp:nvSpPr>
        <dsp:cNvPr id="0" name=""/>
        <dsp:cNvSpPr/>
      </dsp:nvSpPr>
      <dsp:spPr>
        <a:xfrm>
          <a:off x="551497" y="2549759"/>
          <a:ext cx="7720965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PUBLIC AWARNESS THROUGH DIFFERENT MEDIUMS</a:t>
          </a:r>
        </a:p>
      </dsp:txBody>
      <dsp:txXfrm>
        <a:off x="591846" y="2590108"/>
        <a:ext cx="7640267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/>
              <a:t>Group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1" y="3158054"/>
            <a:ext cx="10993546" cy="3110224"/>
          </a:xfrm>
        </p:spPr>
        <p:txBody>
          <a:bodyPr numCol="1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 Creation BY :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GROUP-6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Gurpreet singh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SABARish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Pankaj Gupta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Sivashankari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Hiren kumar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Anupriya</a:t>
            </a:r>
          </a:p>
        </p:txBody>
      </p:sp>
    </p:spTree>
    <p:extLst>
      <p:ext uri="{BB962C8B-B14F-4D97-AF65-F5344CB8AC3E}">
        <p14:creationId xmlns:p14="http://schemas.microsoft.com/office/powerpoint/2010/main" xmlns="" val="249905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59689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SELFIE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84" y="1936769"/>
            <a:ext cx="6185095" cy="4801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440" y="1933064"/>
            <a:ext cx="3825239" cy="2295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439" y="4443281"/>
            <a:ext cx="3825239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 statements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412455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9858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95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72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7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69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784815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8279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research - Feasibility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185310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890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RESEARCH- FINANCE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951664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7913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Needed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688586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9412352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207</TotalTime>
  <Words>155</Words>
  <Application>Microsoft Office PowerPoint</Application>
  <PresentationFormat>Custom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Dividend</vt:lpstr>
      <vt:lpstr>Group project</vt:lpstr>
      <vt:lpstr>SELFIE TIME</vt:lpstr>
      <vt:lpstr>Problem statements</vt:lpstr>
      <vt:lpstr>Slide 4</vt:lpstr>
      <vt:lpstr>Slide 5</vt:lpstr>
      <vt:lpstr>SOLUTION</vt:lpstr>
      <vt:lpstr>Market research - Feasibility</vt:lpstr>
      <vt:lpstr>MARKET RESEARCH- FINANCE</vt:lpstr>
      <vt:lpstr>Help Needed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dc:creator>Dell</dc:creator>
  <cp:lastModifiedBy>vishal</cp:lastModifiedBy>
  <cp:revision>21</cp:revision>
  <dcterms:created xsi:type="dcterms:W3CDTF">2016-07-14T11:09:17Z</dcterms:created>
  <dcterms:modified xsi:type="dcterms:W3CDTF">2016-07-15T07:52:11Z</dcterms:modified>
</cp:coreProperties>
</file>